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8" r:id="rId16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3867" y="155194"/>
            <a:ext cx="617626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8814" y="125730"/>
            <a:ext cx="6786371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998" y="1805686"/>
            <a:ext cx="8414003" cy="307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34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1.png"/><Relationship Id="rId7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3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2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33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29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31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25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33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2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31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25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33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29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26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4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48.pn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jpeg"/><Relationship Id="rId5" Type="http://schemas.openxmlformats.org/officeDocument/2006/relationships/image" Target="../media/image50.png"/><Relationship Id="rId10" Type="http://schemas.openxmlformats.org/officeDocument/2006/relationships/image" Target="../media/image70.jpeg"/><Relationship Id="rId4" Type="http://schemas.openxmlformats.org/officeDocument/2006/relationships/image" Target="../media/image49.png"/><Relationship Id="rId9" Type="http://schemas.openxmlformats.org/officeDocument/2006/relationships/image" Target="../media/image6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0005" y="499313"/>
            <a:ext cx="5234305" cy="167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7940">
              <a:lnSpc>
                <a:spcPts val="575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</a:rPr>
              <a:t>7-класс</a:t>
            </a:r>
            <a:endParaRPr sz="4800"/>
          </a:p>
          <a:p>
            <a:pPr marL="12700">
              <a:lnSpc>
                <a:spcPts val="7190"/>
              </a:lnSpc>
            </a:pPr>
            <a:r>
              <a:rPr sz="6000" spc="-30" dirty="0">
                <a:solidFill>
                  <a:srgbClr val="17375E"/>
                </a:solidFill>
              </a:rPr>
              <a:t>Информатика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1937004" y="1996439"/>
            <a:ext cx="5004816" cy="450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9011" y="187452"/>
            <a:ext cx="7309104" cy="10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8383" y="6095"/>
            <a:ext cx="6688835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6255" y="214884"/>
            <a:ext cx="7214616" cy="999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6255" y="214884"/>
            <a:ext cx="7214870" cy="1000125"/>
          </a:xfrm>
          <a:custGeom>
            <a:avLst/>
            <a:gdLst/>
            <a:ahLst/>
            <a:cxnLst/>
            <a:rect l="l" t="t" r="r" b="b"/>
            <a:pathLst>
              <a:path w="7214870" h="1000125">
                <a:moveTo>
                  <a:pt x="0" y="0"/>
                </a:moveTo>
                <a:lnTo>
                  <a:pt x="7047992" y="0"/>
                </a:lnTo>
                <a:lnTo>
                  <a:pt x="7214616" y="166624"/>
                </a:lnTo>
                <a:lnTo>
                  <a:pt x="7214616" y="999744"/>
                </a:lnTo>
                <a:lnTo>
                  <a:pt x="166624" y="999744"/>
                </a:lnTo>
                <a:lnTo>
                  <a:pt x="0" y="8331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0" marR="5080" indent="-222758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Техникадагы </a:t>
            </a:r>
            <a:r>
              <a:rPr spc="-15" dirty="0"/>
              <a:t>информациялык  </a:t>
            </a:r>
            <a:r>
              <a:rPr spc="-10" dirty="0"/>
              <a:t>процесс</a:t>
            </a:r>
          </a:p>
        </p:txBody>
      </p:sp>
      <p:sp>
        <p:nvSpPr>
          <p:cNvPr id="7" name="object 7"/>
          <p:cNvSpPr/>
          <p:nvPr/>
        </p:nvSpPr>
        <p:spPr>
          <a:xfrm>
            <a:off x="537972" y="257556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3308" y="360680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3004" y="4061459"/>
            <a:ext cx="2816352" cy="2602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244" y="1499616"/>
            <a:ext cx="2786380" cy="2573020"/>
          </a:xfrm>
          <a:custGeom>
            <a:avLst/>
            <a:gdLst/>
            <a:ahLst/>
            <a:cxnLst/>
            <a:rect l="l" t="t" r="r" b="b"/>
            <a:pathLst>
              <a:path w="2786380" h="2573020">
                <a:moveTo>
                  <a:pt x="2564765" y="0"/>
                </a:moveTo>
                <a:lnTo>
                  <a:pt x="221081" y="0"/>
                </a:lnTo>
                <a:lnTo>
                  <a:pt x="176526" y="4489"/>
                </a:lnTo>
                <a:lnTo>
                  <a:pt x="135027" y="17367"/>
                </a:lnTo>
                <a:lnTo>
                  <a:pt x="97473" y="37745"/>
                </a:lnTo>
                <a:lnTo>
                  <a:pt x="64754" y="64738"/>
                </a:lnTo>
                <a:lnTo>
                  <a:pt x="37757" y="97457"/>
                </a:lnTo>
                <a:lnTo>
                  <a:pt x="17373" y="135016"/>
                </a:lnTo>
                <a:lnTo>
                  <a:pt x="4491" y="176529"/>
                </a:lnTo>
                <a:lnTo>
                  <a:pt x="0" y="221107"/>
                </a:lnTo>
                <a:lnTo>
                  <a:pt x="0" y="2351405"/>
                </a:lnTo>
                <a:lnTo>
                  <a:pt x="4491" y="2395982"/>
                </a:lnTo>
                <a:lnTo>
                  <a:pt x="17373" y="2437495"/>
                </a:lnTo>
                <a:lnTo>
                  <a:pt x="37757" y="2475054"/>
                </a:lnTo>
                <a:lnTo>
                  <a:pt x="64754" y="2507773"/>
                </a:lnTo>
                <a:lnTo>
                  <a:pt x="97473" y="2534766"/>
                </a:lnTo>
                <a:lnTo>
                  <a:pt x="135027" y="2555144"/>
                </a:lnTo>
                <a:lnTo>
                  <a:pt x="176526" y="2568022"/>
                </a:lnTo>
                <a:lnTo>
                  <a:pt x="221081" y="2572512"/>
                </a:lnTo>
                <a:lnTo>
                  <a:pt x="2564765" y="2572512"/>
                </a:lnTo>
                <a:lnTo>
                  <a:pt x="2609342" y="2568022"/>
                </a:lnTo>
                <a:lnTo>
                  <a:pt x="2650855" y="2555144"/>
                </a:lnTo>
                <a:lnTo>
                  <a:pt x="2688414" y="2534766"/>
                </a:lnTo>
                <a:lnTo>
                  <a:pt x="2721133" y="2507773"/>
                </a:lnTo>
                <a:lnTo>
                  <a:pt x="2748126" y="2475054"/>
                </a:lnTo>
                <a:lnTo>
                  <a:pt x="2768504" y="2437495"/>
                </a:lnTo>
                <a:lnTo>
                  <a:pt x="2781382" y="2395982"/>
                </a:lnTo>
                <a:lnTo>
                  <a:pt x="2785872" y="2351405"/>
                </a:lnTo>
                <a:lnTo>
                  <a:pt x="2785872" y="221107"/>
                </a:lnTo>
                <a:lnTo>
                  <a:pt x="2781382" y="176529"/>
                </a:lnTo>
                <a:lnTo>
                  <a:pt x="2768504" y="135016"/>
                </a:lnTo>
                <a:lnTo>
                  <a:pt x="2748126" y="97457"/>
                </a:lnTo>
                <a:lnTo>
                  <a:pt x="2721133" y="64738"/>
                </a:lnTo>
                <a:lnTo>
                  <a:pt x="2688414" y="37745"/>
                </a:lnTo>
                <a:lnTo>
                  <a:pt x="2650855" y="17367"/>
                </a:lnTo>
                <a:lnTo>
                  <a:pt x="2609342" y="4489"/>
                </a:lnTo>
                <a:lnTo>
                  <a:pt x="256476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8244" y="1499616"/>
            <a:ext cx="2785872" cy="2572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6271" y="4062984"/>
            <a:ext cx="2958083" cy="2604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511" y="1499616"/>
            <a:ext cx="2927985" cy="2574290"/>
          </a:xfrm>
          <a:custGeom>
            <a:avLst/>
            <a:gdLst/>
            <a:ahLst/>
            <a:cxnLst/>
            <a:rect l="l" t="t" r="r" b="b"/>
            <a:pathLst>
              <a:path w="2927984" h="2574290">
                <a:moveTo>
                  <a:pt x="2706369" y="0"/>
                </a:moveTo>
                <a:lnTo>
                  <a:pt x="221234" y="0"/>
                </a:lnTo>
                <a:lnTo>
                  <a:pt x="176650" y="4495"/>
                </a:lnTo>
                <a:lnTo>
                  <a:pt x="135124" y="17387"/>
                </a:lnTo>
                <a:lnTo>
                  <a:pt x="97544" y="37785"/>
                </a:lnTo>
                <a:lnTo>
                  <a:pt x="64801" y="64801"/>
                </a:lnTo>
                <a:lnTo>
                  <a:pt x="37785" y="97544"/>
                </a:lnTo>
                <a:lnTo>
                  <a:pt x="17387" y="135124"/>
                </a:lnTo>
                <a:lnTo>
                  <a:pt x="4495" y="176650"/>
                </a:lnTo>
                <a:lnTo>
                  <a:pt x="0" y="221234"/>
                </a:lnTo>
                <a:lnTo>
                  <a:pt x="0" y="2352802"/>
                </a:lnTo>
                <a:lnTo>
                  <a:pt x="4495" y="2397385"/>
                </a:lnTo>
                <a:lnTo>
                  <a:pt x="17387" y="2438911"/>
                </a:lnTo>
                <a:lnTo>
                  <a:pt x="37785" y="2476491"/>
                </a:lnTo>
                <a:lnTo>
                  <a:pt x="64801" y="2509234"/>
                </a:lnTo>
                <a:lnTo>
                  <a:pt x="97544" y="2536250"/>
                </a:lnTo>
                <a:lnTo>
                  <a:pt x="135124" y="2556648"/>
                </a:lnTo>
                <a:lnTo>
                  <a:pt x="176650" y="2569540"/>
                </a:lnTo>
                <a:lnTo>
                  <a:pt x="221234" y="2574036"/>
                </a:lnTo>
                <a:lnTo>
                  <a:pt x="2706369" y="2574036"/>
                </a:lnTo>
                <a:lnTo>
                  <a:pt x="2750953" y="2569540"/>
                </a:lnTo>
                <a:lnTo>
                  <a:pt x="2792479" y="2556648"/>
                </a:lnTo>
                <a:lnTo>
                  <a:pt x="2830059" y="2536250"/>
                </a:lnTo>
                <a:lnTo>
                  <a:pt x="2862802" y="2509234"/>
                </a:lnTo>
                <a:lnTo>
                  <a:pt x="2889818" y="2476491"/>
                </a:lnTo>
                <a:lnTo>
                  <a:pt x="2910216" y="2438911"/>
                </a:lnTo>
                <a:lnTo>
                  <a:pt x="2923108" y="2397385"/>
                </a:lnTo>
                <a:lnTo>
                  <a:pt x="2927604" y="2352802"/>
                </a:lnTo>
                <a:lnTo>
                  <a:pt x="2927604" y="221234"/>
                </a:lnTo>
                <a:lnTo>
                  <a:pt x="2923108" y="176650"/>
                </a:lnTo>
                <a:lnTo>
                  <a:pt x="2910216" y="135124"/>
                </a:lnTo>
                <a:lnTo>
                  <a:pt x="2889818" y="97544"/>
                </a:lnTo>
                <a:lnTo>
                  <a:pt x="2862802" y="64801"/>
                </a:lnTo>
                <a:lnTo>
                  <a:pt x="2830059" y="37785"/>
                </a:lnTo>
                <a:lnTo>
                  <a:pt x="2792479" y="17387"/>
                </a:lnTo>
                <a:lnTo>
                  <a:pt x="2750953" y="4495"/>
                </a:lnTo>
                <a:lnTo>
                  <a:pt x="270636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01511" y="1499616"/>
            <a:ext cx="2927604" cy="2574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3759" y="5318758"/>
            <a:ext cx="2485643" cy="1539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1642872"/>
            <a:ext cx="2455545" cy="3686810"/>
          </a:xfrm>
          <a:custGeom>
            <a:avLst/>
            <a:gdLst/>
            <a:ahLst/>
            <a:cxnLst/>
            <a:rect l="l" t="t" r="r" b="b"/>
            <a:pathLst>
              <a:path w="2455545" h="3686810">
                <a:moveTo>
                  <a:pt x="2244216" y="0"/>
                </a:moveTo>
                <a:lnTo>
                  <a:pt x="210947" y="0"/>
                </a:lnTo>
                <a:lnTo>
                  <a:pt x="162592" y="5573"/>
                </a:lnTo>
                <a:lnTo>
                  <a:pt x="118197" y="21448"/>
                </a:lnTo>
                <a:lnTo>
                  <a:pt x="79028" y="46356"/>
                </a:lnTo>
                <a:lnTo>
                  <a:pt x="46356" y="79028"/>
                </a:lnTo>
                <a:lnTo>
                  <a:pt x="21448" y="118197"/>
                </a:lnTo>
                <a:lnTo>
                  <a:pt x="5573" y="162592"/>
                </a:lnTo>
                <a:lnTo>
                  <a:pt x="0" y="210947"/>
                </a:lnTo>
                <a:lnTo>
                  <a:pt x="0" y="3475608"/>
                </a:lnTo>
                <a:lnTo>
                  <a:pt x="5573" y="3523963"/>
                </a:lnTo>
                <a:lnTo>
                  <a:pt x="21448" y="3568358"/>
                </a:lnTo>
                <a:lnTo>
                  <a:pt x="46356" y="3607527"/>
                </a:lnTo>
                <a:lnTo>
                  <a:pt x="79028" y="3640199"/>
                </a:lnTo>
                <a:lnTo>
                  <a:pt x="118197" y="3665107"/>
                </a:lnTo>
                <a:lnTo>
                  <a:pt x="162592" y="3680982"/>
                </a:lnTo>
                <a:lnTo>
                  <a:pt x="210947" y="3686555"/>
                </a:lnTo>
                <a:lnTo>
                  <a:pt x="2244216" y="3686555"/>
                </a:lnTo>
                <a:lnTo>
                  <a:pt x="2292571" y="3680982"/>
                </a:lnTo>
                <a:lnTo>
                  <a:pt x="2336966" y="3665107"/>
                </a:lnTo>
                <a:lnTo>
                  <a:pt x="2376135" y="3640199"/>
                </a:lnTo>
                <a:lnTo>
                  <a:pt x="2408807" y="3607527"/>
                </a:lnTo>
                <a:lnTo>
                  <a:pt x="2433715" y="3568358"/>
                </a:lnTo>
                <a:lnTo>
                  <a:pt x="2449590" y="3523963"/>
                </a:lnTo>
                <a:lnTo>
                  <a:pt x="2455164" y="3475608"/>
                </a:lnTo>
                <a:lnTo>
                  <a:pt x="2455164" y="210947"/>
                </a:lnTo>
                <a:lnTo>
                  <a:pt x="2449590" y="162592"/>
                </a:lnTo>
                <a:lnTo>
                  <a:pt x="2433715" y="118197"/>
                </a:lnTo>
                <a:lnTo>
                  <a:pt x="2408807" y="79028"/>
                </a:lnTo>
                <a:lnTo>
                  <a:pt x="2376135" y="46356"/>
                </a:lnTo>
                <a:lnTo>
                  <a:pt x="2336966" y="21448"/>
                </a:lnTo>
                <a:lnTo>
                  <a:pt x="2292571" y="5573"/>
                </a:lnTo>
                <a:lnTo>
                  <a:pt x="224421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9000" y="1642872"/>
            <a:ext cx="2455164" cy="3686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259" y="5990842"/>
            <a:ext cx="3384804" cy="867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" y="3715511"/>
            <a:ext cx="3354704" cy="2286000"/>
          </a:xfrm>
          <a:custGeom>
            <a:avLst/>
            <a:gdLst/>
            <a:ahLst/>
            <a:cxnLst/>
            <a:rect l="l" t="t" r="r" b="b"/>
            <a:pathLst>
              <a:path w="3354704" h="2286000">
                <a:moveTo>
                  <a:pt x="3157854" y="0"/>
                </a:moveTo>
                <a:lnTo>
                  <a:pt x="196456" y="0"/>
                </a:lnTo>
                <a:lnTo>
                  <a:pt x="151411" y="5191"/>
                </a:lnTo>
                <a:lnTo>
                  <a:pt x="110061" y="19977"/>
                </a:lnTo>
                <a:lnTo>
                  <a:pt x="73584" y="43177"/>
                </a:lnTo>
                <a:lnTo>
                  <a:pt x="43160" y="73608"/>
                </a:lnTo>
                <a:lnTo>
                  <a:pt x="19968" y="110088"/>
                </a:lnTo>
                <a:lnTo>
                  <a:pt x="5188" y="151435"/>
                </a:lnTo>
                <a:lnTo>
                  <a:pt x="0" y="196469"/>
                </a:lnTo>
                <a:lnTo>
                  <a:pt x="0" y="2089543"/>
                </a:lnTo>
                <a:lnTo>
                  <a:pt x="5188" y="2134588"/>
                </a:lnTo>
                <a:lnTo>
                  <a:pt x="19968" y="2175938"/>
                </a:lnTo>
                <a:lnTo>
                  <a:pt x="43160" y="2212415"/>
                </a:lnTo>
                <a:lnTo>
                  <a:pt x="73584" y="2242839"/>
                </a:lnTo>
                <a:lnTo>
                  <a:pt x="110061" y="2266031"/>
                </a:lnTo>
                <a:lnTo>
                  <a:pt x="151411" y="2280811"/>
                </a:lnTo>
                <a:lnTo>
                  <a:pt x="196456" y="2286000"/>
                </a:lnTo>
                <a:lnTo>
                  <a:pt x="3157854" y="2286000"/>
                </a:lnTo>
                <a:lnTo>
                  <a:pt x="3202888" y="2280811"/>
                </a:lnTo>
                <a:lnTo>
                  <a:pt x="3244235" y="2266031"/>
                </a:lnTo>
                <a:lnTo>
                  <a:pt x="3280715" y="2242839"/>
                </a:lnTo>
                <a:lnTo>
                  <a:pt x="3311146" y="2212415"/>
                </a:lnTo>
                <a:lnTo>
                  <a:pt x="3334346" y="2175938"/>
                </a:lnTo>
                <a:lnTo>
                  <a:pt x="3349132" y="2134588"/>
                </a:lnTo>
                <a:lnTo>
                  <a:pt x="3354324" y="2089543"/>
                </a:lnTo>
                <a:lnTo>
                  <a:pt x="3354324" y="196469"/>
                </a:lnTo>
                <a:lnTo>
                  <a:pt x="3349132" y="151435"/>
                </a:lnTo>
                <a:lnTo>
                  <a:pt x="3334346" y="110088"/>
                </a:lnTo>
                <a:lnTo>
                  <a:pt x="3311146" y="73608"/>
                </a:lnTo>
                <a:lnTo>
                  <a:pt x="3280715" y="43177"/>
                </a:lnTo>
                <a:lnTo>
                  <a:pt x="3244235" y="19977"/>
                </a:lnTo>
                <a:lnTo>
                  <a:pt x="3202888" y="5191"/>
                </a:lnTo>
                <a:lnTo>
                  <a:pt x="315785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" y="3715511"/>
            <a:ext cx="3354324" cy="2286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14771" y="5931406"/>
            <a:ext cx="3172968" cy="9265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0011" y="3715511"/>
            <a:ext cx="3142615" cy="2226945"/>
          </a:xfrm>
          <a:custGeom>
            <a:avLst/>
            <a:gdLst/>
            <a:ahLst/>
            <a:cxnLst/>
            <a:rect l="l" t="t" r="r" b="b"/>
            <a:pathLst>
              <a:path w="3142615" h="2226945">
                <a:moveTo>
                  <a:pt x="2951098" y="0"/>
                </a:moveTo>
                <a:lnTo>
                  <a:pt x="191388" y="0"/>
                </a:lnTo>
                <a:lnTo>
                  <a:pt x="147516" y="5056"/>
                </a:lnTo>
                <a:lnTo>
                  <a:pt x="107237" y="19459"/>
                </a:lnTo>
                <a:lnTo>
                  <a:pt x="71700" y="42057"/>
                </a:lnTo>
                <a:lnTo>
                  <a:pt x="42057" y="71700"/>
                </a:lnTo>
                <a:lnTo>
                  <a:pt x="19459" y="107237"/>
                </a:lnTo>
                <a:lnTo>
                  <a:pt x="5056" y="147516"/>
                </a:lnTo>
                <a:lnTo>
                  <a:pt x="0" y="191388"/>
                </a:lnTo>
                <a:lnTo>
                  <a:pt x="0" y="2035213"/>
                </a:lnTo>
                <a:lnTo>
                  <a:pt x="5056" y="2079087"/>
                </a:lnTo>
                <a:lnTo>
                  <a:pt x="19459" y="2119362"/>
                </a:lnTo>
                <a:lnTo>
                  <a:pt x="42057" y="2154891"/>
                </a:lnTo>
                <a:lnTo>
                  <a:pt x="71700" y="2184525"/>
                </a:lnTo>
                <a:lnTo>
                  <a:pt x="107237" y="2207114"/>
                </a:lnTo>
                <a:lnTo>
                  <a:pt x="147516" y="2221510"/>
                </a:lnTo>
                <a:lnTo>
                  <a:pt x="191388" y="2226564"/>
                </a:lnTo>
                <a:lnTo>
                  <a:pt x="2951098" y="2226564"/>
                </a:lnTo>
                <a:lnTo>
                  <a:pt x="2994971" y="2221510"/>
                </a:lnTo>
                <a:lnTo>
                  <a:pt x="3035250" y="2207114"/>
                </a:lnTo>
                <a:lnTo>
                  <a:pt x="3070787" y="2184525"/>
                </a:lnTo>
                <a:lnTo>
                  <a:pt x="3100430" y="2154891"/>
                </a:lnTo>
                <a:lnTo>
                  <a:pt x="3123028" y="2119362"/>
                </a:lnTo>
                <a:lnTo>
                  <a:pt x="3137431" y="2079087"/>
                </a:lnTo>
                <a:lnTo>
                  <a:pt x="3142488" y="2035213"/>
                </a:lnTo>
                <a:lnTo>
                  <a:pt x="3142488" y="191388"/>
                </a:lnTo>
                <a:lnTo>
                  <a:pt x="3137431" y="147516"/>
                </a:lnTo>
                <a:lnTo>
                  <a:pt x="3123028" y="107237"/>
                </a:lnTo>
                <a:lnTo>
                  <a:pt x="3100430" y="71700"/>
                </a:lnTo>
                <a:lnTo>
                  <a:pt x="3070787" y="42057"/>
                </a:lnTo>
                <a:lnTo>
                  <a:pt x="3035250" y="19459"/>
                </a:lnTo>
                <a:lnTo>
                  <a:pt x="2994971" y="5056"/>
                </a:lnTo>
                <a:lnTo>
                  <a:pt x="295109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30011" y="3715511"/>
            <a:ext cx="3142488" cy="2226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639" y="187452"/>
            <a:ext cx="730910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0055" y="35051"/>
            <a:ext cx="6417564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7883" y="214884"/>
            <a:ext cx="721461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7883" y="214884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3867" y="155194"/>
            <a:ext cx="5871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Информациялык</a:t>
            </a:r>
            <a:r>
              <a:rPr spc="-35" dirty="0"/>
              <a:t> </a:t>
            </a:r>
            <a:r>
              <a:rPr spc="-20" dirty="0"/>
              <a:t>технология</a:t>
            </a:r>
          </a:p>
        </p:txBody>
      </p:sp>
      <p:sp>
        <p:nvSpPr>
          <p:cNvPr id="7" name="object 7"/>
          <p:cNvSpPr/>
          <p:nvPr/>
        </p:nvSpPr>
        <p:spPr>
          <a:xfrm>
            <a:off x="537972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3308" y="217677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743" y="1758695"/>
            <a:ext cx="8717280" cy="3264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979" y="1656588"/>
            <a:ext cx="8923020" cy="3590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988" y="1786127"/>
            <a:ext cx="8622792" cy="3169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988" y="1786127"/>
            <a:ext cx="8623300" cy="3169920"/>
          </a:xfrm>
          <a:custGeom>
            <a:avLst/>
            <a:gdLst/>
            <a:ahLst/>
            <a:cxnLst/>
            <a:rect l="l" t="t" r="r" b="b"/>
            <a:pathLst>
              <a:path w="8623300" h="3169920">
                <a:moveTo>
                  <a:pt x="0" y="3169920"/>
                </a:moveTo>
                <a:lnTo>
                  <a:pt x="8622792" y="3169920"/>
                </a:lnTo>
                <a:lnTo>
                  <a:pt x="8622792" y="0"/>
                </a:lnTo>
                <a:lnTo>
                  <a:pt x="0" y="0"/>
                </a:lnTo>
                <a:lnTo>
                  <a:pt x="0" y="3169920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9310" marR="1090930" indent="-95123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«Технология» </a:t>
            </a:r>
            <a:r>
              <a:rPr spc="-15" dirty="0">
                <a:solidFill>
                  <a:srgbClr val="001F5F"/>
                </a:solidFill>
              </a:rPr>
              <a:t>термини </a:t>
            </a:r>
            <a:r>
              <a:rPr spc="-5" dirty="0">
                <a:solidFill>
                  <a:srgbClr val="006FC0"/>
                </a:solidFill>
              </a:rPr>
              <a:t>–  </a:t>
            </a:r>
            <a:r>
              <a:rPr spc="-5" dirty="0">
                <a:solidFill>
                  <a:srgbClr val="001F5F"/>
                </a:solidFill>
              </a:rPr>
              <a:t>гректин</a:t>
            </a:r>
            <a:r>
              <a:rPr spc="-2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6FC0"/>
                </a:solidFill>
              </a:rPr>
              <a:t>«</a:t>
            </a:r>
            <a:r>
              <a:rPr spc="-5" dirty="0"/>
              <a:t>techne</a:t>
            </a:r>
            <a:r>
              <a:rPr spc="-5" dirty="0">
                <a:solidFill>
                  <a:srgbClr val="006FC0"/>
                </a:solidFill>
              </a:rPr>
              <a:t>»</a:t>
            </a:r>
          </a:p>
          <a:p>
            <a:pPr marL="202565" marR="5080" algn="ctr">
              <a:lnSpc>
                <a:spcPct val="100000"/>
              </a:lnSpc>
            </a:pPr>
            <a:r>
              <a:rPr spc="-5" dirty="0">
                <a:solidFill>
                  <a:srgbClr val="001F5F"/>
                </a:solidFill>
              </a:rPr>
              <a:t>деген </a:t>
            </a:r>
            <a:r>
              <a:rPr spc="-10" dirty="0">
                <a:solidFill>
                  <a:srgbClr val="001F5F"/>
                </a:solidFill>
              </a:rPr>
              <a:t>сөзүнөн </a:t>
            </a:r>
            <a:r>
              <a:rPr spc="-5" dirty="0">
                <a:solidFill>
                  <a:srgbClr val="001F5F"/>
                </a:solidFill>
              </a:rPr>
              <a:t>алынып</a:t>
            </a:r>
            <a:r>
              <a:rPr spc="-5" dirty="0">
                <a:solidFill>
                  <a:srgbClr val="006FC0"/>
                </a:solidFill>
              </a:rPr>
              <a:t>, </a:t>
            </a:r>
            <a:r>
              <a:rPr spc="-10" dirty="0">
                <a:solidFill>
                  <a:srgbClr val="006FC0"/>
                </a:solidFill>
              </a:rPr>
              <a:t>«</a:t>
            </a:r>
            <a:r>
              <a:rPr spc="-10" dirty="0">
                <a:solidFill>
                  <a:srgbClr val="6F2F9F"/>
                </a:solidFill>
              </a:rPr>
              <a:t>көркөм  өнөр</a:t>
            </a:r>
            <a:r>
              <a:rPr spc="-10" dirty="0">
                <a:solidFill>
                  <a:srgbClr val="006FC0"/>
                </a:solidFill>
              </a:rPr>
              <a:t>», </a:t>
            </a:r>
            <a:r>
              <a:rPr spc="-15" dirty="0">
                <a:solidFill>
                  <a:srgbClr val="006FC0"/>
                </a:solidFill>
              </a:rPr>
              <a:t>«</a:t>
            </a:r>
            <a:r>
              <a:rPr spc="-15" dirty="0">
                <a:solidFill>
                  <a:srgbClr val="6F2F9F"/>
                </a:solidFill>
              </a:rPr>
              <a:t>чеберчилик</a:t>
            </a:r>
            <a:r>
              <a:rPr spc="-15" dirty="0">
                <a:solidFill>
                  <a:srgbClr val="006FC0"/>
                </a:solidFill>
              </a:rPr>
              <a:t>», </a:t>
            </a:r>
            <a:r>
              <a:rPr spc="-10" dirty="0">
                <a:solidFill>
                  <a:srgbClr val="006FC0"/>
                </a:solidFill>
              </a:rPr>
              <a:t>«</a:t>
            </a:r>
            <a:r>
              <a:rPr spc="-10" dirty="0">
                <a:solidFill>
                  <a:srgbClr val="6F2F9F"/>
                </a:solidFill>
              </a:rPr>
              <a:t>көндүм</a:t>
            </a:r>
            <a:r>
              <a:rPr spc="-10" dirty="0">
                <a:solidFill>
                  <a:srgbClr val="006FC0"/>
                </a:solidFill>
              </a:rPr>
              <a:t>»  </a:t>
            </a:r>
            <a:r>
              <a:rPr spc="-5" dirty="0">
                <a:solidFill>
                  <a:srgbClr val="001F5F"/>
                </a:solidFill>
              </a:rPr>
              <a:t>деп</a:t>
            </a:r>
            <a:r>
              <a:rPr dirty="0">
                <a:solidFill>
                  <a:srgbClr val="001F5F"/>
                </a:solidFill>
              </a:rPr>
              <a:t> </a:t>
            </a:r>
            <a:r>
              <a:rPr spc="-40" dirty="0">
                <a:solidFill>
                  <a:srgbClr val="001F5F"/>
                </a:solidFill>
              </a:rPr>
              <a:t>которулат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639" y="187452"/>
            <a:ext cx="730910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0055" y="35051"/>
            <a:ext cx="6417564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7883" y="214884"/>
            <a:ext cx="721461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7883" y="214884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83867" y="155194"/>
            <a:ext cx="5871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>
                <a:solidFill>
                  <a:srgbClr val="006FC0"/>
                </a:solidFill>
                <a:latin typeface="Arial"/>
                <a:cs typeface="Arial"/>
              </a:rPr>
              <a:t>Информациялык</a:t>
            </a:r>
            <a:r>
              <a:rPr sz="32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Arial"/>
                <a:cs typeface="Arial"/>
              </a:rPr>
              <a:t>технология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972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3308" y="217677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55847" y="1784604"/>
            <a:ext cx="2744724" cy="2058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71488" y="1356360"/>
            <a:ext cx="2217420" cy="1583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091" y="1356360"/>
            <a:ext cx="2503932" cy="17266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976" y="3212592"/>
            <a:ext cx="2214372" cy="2950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4976" y="3642359"/>
            <a:ext cx="2545079" cy="1932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4220" y="3998976"/>
            <a:ext cx="2921507" cy="2154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53684" y="2068067"/>
            <a:ext cx="870204" cy="685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7803" y="3550920"/>
            <a:ext cx="516636" cy="8732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40323" y="3067811"/>
            <a:ext cx="1341120" cy="1222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17648" y="3070860"/>
            <a:ext cx="1344168" cy="1219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1195" y="2211323"/>
            <a:ext cx="871728" cy="5699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01645" y="857250"/>
            <a:ext cx="4364990" cy="955675"/>
          </a:xfrm>
          <a:prstGeom prst="rect">
            <a:avLst/>
          </a:prstGeom>
          <a:solidFill>
            <a:srgbClr val="FFFFFF"/>
          </a:solidFill>
          <a:ln w="25907">
            <a:solidFill>
              <a:srgbClr val="C0504D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82344" marR="157480" indent="-818515">
              <a:lnSpc>
                <a:spcPct val="100000"/>
              </a:lnSpc>
              <a:spcBef>
                <a:spcPts val="285"/>
              </a:spcBef>
            </a:pP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Ун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азыктарын </a:t>
            </a: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иштетүү 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технологиясы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639" y="187452"/>
            <a:ext cx="730910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0055" y="35051"/>
            <a:ext cx="6417564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7883" y="214884"/>
            <a:ext cx="721461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7883" y="214884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3867" y="155194"/>
            <a:ext cx="5871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Информациялык</a:t>
            </a:r>
            <a:r>
              <a:rPr spc="-35" dirty="0"/>
              <a:t> </a:t>
            </a:r>
            <a:r>
              <a:rPr spc="-20" dirty="0"/>
              <a:t>технология</a:t>
            </a:r>
          </a:p>
        </p:txBody>
      </p:sp>
      <p:sp>
        <p:nvSpPr>
          <p:cNvPr id="7" name="object 7"/>
          <p:cNvSpPr/>
          <p:nvPr/>
        </p:nvSpPr>
        <p:spPr>
          <a:xfrm>
            <a:off x="537972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3308" y="217677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743" y="829055"/>
            <a:ext cx="8717280" cy="1572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524" y="766572"/>
            <a:ext cx="8647176" cy="1799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988" y="856488"/>
            <a:ext cx="8622792" cy="1478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4988" y="856488"/>
            <a:ext cx="8623300" cy="147828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68300" marR="246379" indent="-114935" algn="ctr">
              <a:lnSpc>
                <a:spcPct val="100000"/>
              </a:lnSpc>
              <a:spcBef>
                <a:spcPts val="280"/>
              </a:spcBef>
              <a:tabLst>
                <a:tab pos="5543550" algn="l"/>
                <a:tab pos="7052309" algn="l"/>
              </a:tabLst>
            </a:pP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Информациялык </a:t>
            </a:r>
            <a:r>
              <a:rPr sz="3000" b="1" spc="-25" dirty="0">
                <a:solidFill>
                  <a:srgbClr val="FF0000"/>
                </a:solidFill>
                <a:latin typeface="Arial"/>
                <a:cs typeface="Arial"/>
              </a:rPr>
              <a:t>технология</a:t>
            </a:r>
            <a:r>
              <a:rPr sz="3000" b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3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30" dirty="0">
                <a:solidFill>
                  <a:srgbClr val="006FC0"/>
                </a:solidFill>
                <a:latin typeface="Arial"/>
                <a:cs typeface="Arial"/>
              </a:rPr>
              <a:t>бул	</a:t>
            </a:r>
            <a:r>
              <a:rPr sz="3000" b="1" spc="-5" dirty="0">
                <a:solidFill>
                  <a:srgbClr val="006FC0"/>
                </a:solidFill>
                <a:latin typeface="Arial"/>
                <a:cs typeface="Arial"/>
              </a:rPr>
              <a:t>анын  жыйынтыгында </a:t>
            </a:r>
            <a:r>
              <a:rPr sz="3000" b="1" spc="-10" dirty="0">
                <a:solidFill>
                  <a:srgbClr val="006FC0"/>
                </a:solidFill>
                <a:latin typeface="Arial"/>
                <a:cs typeface="Arial"/>
              </a:rPr>
              <a:t>информациялык </a:t>
            </a:r>
            <a:r>
              <a:rPr sz="3000" b="1" spc="-5" dirty="0">
                <a:solidFill>
                  <a:srgbClr val="006FC0"/>
                </a:solidFill>
                <a:latin typeface="Arial"/>
                <a:cs typeface="Arial"/>
              </a:rPr>
              <a:t>продукт  </a:t>
            </a:r>
            <a:r>
              <a:rPr sz="3000" b="1" spc="-15" dirty="0">
                <a:solidFill>
                  <a:srgbClr val="006FC0"/>
                </a:solidFill>
                <a:latin typeface="Arial"/>
                <a:cs typeface="Arial"/>
              </a:rPr>
              <a:t>түзүлгөн</a:t>
            </a:r>
            <a:r>
              <a:rPr sz="30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006FC0"/>
                </a:solidFill>
                <a:latin typeface="Arial"/>
                <a:cs typeface="Arial"/>
              </a:rPr>
              <a:t>информациялык	процесс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7639" y="2401823"/>
            <a:ext cx="8808720" cy="1728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847" y="2417064"/>
            <a:ext cx="8528304" cy="1799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4884" y="2429255"/>
            <a:ext cx="8714232" cy="16337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884" y="2429255"/>
            <a:ext cx="8714740" cy="1633855"/>
          </a:xfrm>
          <a:custGeom>
            <a:avLst/>
            <a:gdLst/>
            <a:ahLst/>
            <a:cxnLst/>
            <a:rect l="l" t="t" r="r" b="b"/>
            <a:pathLst>
              <a:path w="8714740" h="1633854">
                <a:moveTo>
                  <a:pt x="272288" y="0"/>
                </a:moveTo>
                <a:lnTo>
                  <a:pt x="8714232" y="0"/>
                </a:lnTo>
                <a:lnTo>
                  <a:pt x="8714232" y="1361440"/>
                </a:lnTo>
                <a:lnTo>
                  <a:pt x="8709844" y="1410380"/>
                </a:lnTo>
                <a:lnTo>
                  <a:pt x="8697195" y="1456445"/>
                </a:lnTo>
                <a:lnTo>
                  <a:pt x="8677053" y="1498863"/>
                </a:lnTo>
                <a:lnTo>
                  <a:pt x="8650189" y="1536866"/>
                </a:lnTo>
                <a:lnTo>
                  <a:pt x="8617370" y="1569685"/>
                </a:lnTo>
                <a:lnTo>
                  <a:pt x="8579367" y="1596549"/>
                </a:lnTo>
                <a:lnTo>
                  <a:pt x="8536949" y="1616691"/>
                </a:lnTo>
                <a:lnTo>
                  <a:pt x="8490884" y="1629340"/>
                </a:lnTo>
                <a:lnTo>
                  <a:pt x="8441944" y="1633728"/>
                </a:lnTo>
                <a:lnTo>
                  <a:pt x="0" y="1633728"/>
                </a:lnTo>
                <a:lnTo>
                  <a:pt x="0" y="272288"/>
                </a:lnTo>
                <a:lnTo>
                  <a:pt x="4386" y="223347"/>
                </a:lnTo>
                <a:lnTo>
                  <a:pt x="17035" y="177282"/>
                </a:lnTo>
                <a:lnTo>
                  <a:pt x="37175" y="134864"/>
                </a:lnTo>
                <a:lnTo>
                  <a:pt x="64038" y="96861"/>
                </a:lnTo>
                <a:lnTo>
                  <a:pt x="96856" y="64042"/>
                </a:lnTo>
                <a:lnTo>
                  <a:pt x="134858" y="37178"/>
                </a:lnTo>
                <a:lnTo>
                  <a:pt x="177277" y="17036"/>
                </a:lnTo>
                <a:lnTo>
                  <a:pt x="223343" y="4387"/>
                </a:lnTo>
                <a:lnTo>
                  <a:pt x="272288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6724" y="2531745"/>
            <a:ext cx="80117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Информациялык </a:t>
            </a:r>
            <a:r>
              <a:rPr sz="3000" b="1" spc="-20" dirty="0">
                <a:solidFill>
                  <a:srgbClr val="FF0000"/>
                </a:solidFill>
                <a:latin typeface="Arial"/>
                <a:cs typeface="Arial"/>
              </a:rPr>
              <a:t>технологиянын</a:t>
            </a:r>
            <a:r>
              <a:rPr sz="3000" b="1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20" dirty="0">
                <a:solidFill>
                  <a:srgbClr val="FF0000"/>
                </a:solidFill>
                <a:latin typeface="Arial"/>
                <a:cs typeface="Arial"/>
              </a:rPr>
              <a:t>максаты</a:t>
            </a:r>
            <a:endParaRPr sz="3000">
              <a:latin typeface="Arial"/>
              <a:cs typeface="Arial"/>
            </a:endParaRPr>
          </a:p>
          <a:p>
            <a:pPr marL="181610" marR="66675" algn="ctr">
              <a:lnSpc>
                <a:spcPct val="100000"/>
              </a:lnSpc>
              <a:tabLst>
                <a:tab pos="1388745" algn="l"/>
              </a:tabLst>
            </a:pPr>
            <a:r>
              <a:rPr sz="3000" b="1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30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006FC0"/>
                </a:solidFill>
                <a:latin typeface="Arial"/>
                <a:cs typeface="Arial"/>
              </a:rPr>
              <a:t>бул	</a:t>
            </a:r>
            <a:r>
              <a:rPr sz="3000" b="1" spc="-15" dirty="0">
                <a:solidFill>
                  <a:srgbClr val="006FC0"/>
                </a:solidFill>
                <a:latin typeface="Arial"/>
                <a:cs typeface="Arial"/>
              </a:rPr>
              <a:t>информацияны иштеп </a:t>
            </a:r>
            <a:r>
              <a:rPr sz="3000" b="1" dirty="0">
                <a:solidFill>
                  <a:srgbClr val="006FC0"/>
                </a:solidFill>
                <a:latin typeface="Arial"/>
                <a:cs typeface="Arial"/>
              </a:rPr>
              <a:t>чыгуу жана  </a:t>
            </a:r>
            <a:r>
              <a:rPr sz="3000" b="1" spc="-10" dirty="0">
                <a:solidFill>
                  <a:srgbClr val="006FC0"/>
                </a:solidFill>
                <a:latin typeface="Arial"/>
                <a:cs typeface="Arial"/>
              </a:rPr>
              <a:t>информациялык </a:t>
            </a:r>
            <a:r>
              <a:rPr sz="3000" b="1" spc="-5" dirty="0">
                <a:solidFill>
                  <a:srgbClr val="006FC0"/>
                </a:solidFill>
                <a:latin typeface="Arial"/>
                <a:cs typeface="Arial"/>
              </a:rPr>
              <a:t>продукт</a:t>
            </a:r>
            <a:r>
              <a:rPr sz="30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5" dirty="0">
                <a:solidFill>
                  <a:srgbClr val="006FC0"/>
                </a:solidFill>
                <a:latin typeface="Arial"/>
                <a:cs typeface="Arial"/>
              </a:rPr>
              <a:t>түзүү</a:t>
            </a:r>
            <a:endParaRPr sz="3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28644" y="6048754"/>
            <a:ext cx="2368296" cy="8092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43884" y="4287011"/>
            <a:ext cx="2338070" cy="1772920"/>
          </a:xfrm>
          <a:custGeom>
            <a:avLst/>
            <a:gdLst/>
            <a:ahLst/>
            <a:cxnLst/>
            <a:rect l="l" t="t" r="r" b="b"/>
            <a:pathLst>
              <a:path w="2338070" h="1772920">
                <a:moveTo>
                  <a:pt x="2185542" y="0"/>
                </a:moveTo>
                <a:lnTo>
                  <a:pt x="152273" y="0"/>
                </a:lnTo>
                <a:lnTo>
                  <a:pt x="104152" y="7765"/>
                </a:lnTo>
                <a:lnTo>
                  <a:pt x="62352" y="29386"/>
                </a:lnTo>
                <a:lnTo>
                  <a:pt x="29386" y="62352"/>
                </a:lnTo>
                <a:lnTo>
                  <a:pt x="7765" y="104152"/>
                </a:lnTo>
                <a:lnTo>
                  <a:pt x="0" y="152273"/>
                </a:lnTo>
                <a:lnTo>
                  <a:pt x="0" y="1620088"/>
                </a:lnTo>
                <a:lnTo>
                  <a:pt x="7765" y="1668233"/>
                </a:lnTo>
                <a:lnTo>
                  <a:pt x="29386" y="1710048"/>
                </a:lnTo>
                <a:lnTo>
                  <a:pt x="62352" y="1743021"/>
                </a:lnTo>
                <a:lnTo>
                  <a:pt x="104152" y="1764646"/>
                </a:lnTo>
                <a:lnTo>
                  <a:pt x="152273" y="1772412"/>
                </a:lnTo>
                <a:lnTo>
                  <a:pt x="2185542" y="1772412"/>
                </a:lnTo>
                <a:lnTo>
                  <a:pt x="2233663" y="1764646"/>
                </a:lnTo>
                <a:lnTo>
                  <a:pt x="2275463" y="1743021"/>
                </a:lnTo>
                <a:lnTo>
                  <a:pt x="2308429" y="1710048"/>
                </a:lnTo>
                <a:lnTo>
                  <a:pt x="2330050" y="1668233"/>
                </a:lnTo>
                <a:lnTo>
                  <a:pt x="2337816" y="1620088"/>
                </a:lnTo>
                <a:lnTo>
                  <a:pt x="2337816" y="152273"/>
                </a:lnTo>
                <a:lnTo>
                  <a:pt x="2330050" y="104152"/>
                </a:lnTo>
                <a:lnTo>
                  <a:pt x="2308429" y="62352"/>
                </a:lnTo>
                <a:lnTo>
                  <a:pt x="2275463" y="29386"/>
                </a:lnTo>
                <a:lnTo>
                  <a:pt x="2233663" y="7765"/>
                </a:lnTo>
                <a:lnTo>
                  <a:pt x="218554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43884" y="4287011"/>
            <a:ext cx="2337816" cy="17724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63670" y="4358132"/>
            <a:ext cx="164718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dirty="0">
                <a:solidFill>
                  <a:srgbClr val="FFFF00"/>
                </a:solidFill>
                <a:latin typeface="Arial"/>
                <a:cs typeface="Arial"/>
              </a:rPr>
              <a:t>ИТ</a:t>
            </a:r>
            <a:endParaRPr sz="9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4631" y="5865874"/>
            <a:ext cx="1316736" cy="992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872" y="3928871"/>
            <a:ext cx="1286510" cy="1948180"/>
          </a:xfrm>
          <a:custGeom>
            <a:avLst/>
            <a:gdLst/>
            <a:ahLst/>
            <a:cxnLst/>
            <a:rect l="l" t="t" r="r" b="b"/>
            <a:pathLst>
              <a:path w="1286510" h="1948179">
                <a:moveTo>
                  <a:pt x="1175766" y="0"/>
                </a:moveTo>
                <a:lnTo>
                  <a:pt x="110540" y="0"/>
                </a:lnTo>
                <a:lnTo>
                  <a:pt x="67513" y="8691"/>
                </a:lnTo>
                <a:lnTo>
                  <a:pt x="32377" y="32384"/>
                </a:lnTo>
                <a:lnTo>
                  <a:pt x="8686" y="67508"/>
                </a:lnTo>
                <a:lnTo>
                  <a:pt x="0" y="110489"/>
                </a:lnTo>
                <a:lnTo>
                  <a:pt x="0" y="1837131"/>
                </a:lnTo>
                <a:lnTo>
                  <a:pt x="8686" y="1880158"/>
                </a:lnTo>
                <a:lnTo>
                  <a:pt x="32377" y="1915294"/>
                </a:lnTo>
                <a:lnTo>
                  <a:pt x="67513" y="1938985"/>
                </a:lnTo>
                <a:lnTo>
                  <a:pt x="110540" y="1947671"/>
                </a:lnTo>
                <a:lnTo>
                  <a:pt x="1175766" y="1947671"/>
                </a:lnTo>
                <a:lnTo>
                  <a:pt x="1218747" y="1938985"/>
                </a:lnTo>
                <a:lnTo>
                  <a:pt x="1253871" y="1915294"/>
                </a:lnTo>
                <a:lnTo>
                  <a:pt x="1277564" y="1880158"/>
                </a:lnTo>
                <a:lnTo>
                  <a:pt x="1286255" y="1837131"/>
                </a:lnTo>
                <a:lnTo>
                  <a:pt x="1286255" y="110489"/>
                </a:lnTo>
                <a:lnTo>
                  <a:pt x="1277564" y="67508"/>
                </a:lnTo>
                <a:lnTo>
                  <a:pt x="1253871" y="32384"/>
                </a:lnTo>
                <a:lnTo>
                  <a:pt x="1218747" y="8691"/>
                </a:lnTo>
                <a:lnTo>
                  <a:pt x="117576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9872" y="3928871"/>
            <a:ext cx="1286255" cy="1947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8908" y="6185915"/>
            <a:ext cx="1908048" cy="672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3814" y="4327112"/>
            <a:ext cx="1877695" cy="1869439"/>
          </a:xfrm>
          <a:custGeom>
            <a:avLst/>
            <a:gdLst/>
            <a:ahLst/>
            <a:cxnLst/>
            <a:rect l="l" t="t" r="r" b="b"/>
            <a:pathLst>
              <a:path w="1877695" h="1869439">
                <a:moveTo>
                  <a:pt x="760603" y="0"/>
                </a:moveTo>
                <a:lnTo>
                  <a:pt x="691213" y="29749"/>
                </a:lnTo>
                <a:lnTo>
                  <a:pt x="27993" y="709961"/>
                </a:lnTo>
                <a:lnTo>
                  <a:pt x="6750" y="742785"/>
                </a:lnTo>
                <a:lnTo>
                  <a:pt x="0" y="779954"/>
                </a:lnTo>
                <a:lnTo>
                  <a:pt x="7684" y="816957"/>
                </a:lnTo>
                <a:lnTo>
                  <a:pt x="29746" y="849280"/>
                </a:lnTo>
                <a:lnTo>
                  <a:pt x="1046940" y="1841176"/>
                </a:lnTo>
                <a:lnTo>
                  <a:pt x="1079763" y="1862419"/>
                </a:lnTo>
                <a:lnTo>
                  <a:pt x="1116933" y="1869168"/>
                </a:lnTo>
                <a:lnTo>
                  <a:pt x="1153935" y="1861480"/>
                </a:lnTo>
                <a:lnTo>
                  <a:pt x="1186259" y="1839410"/>
                </a:lnTo>
                <a:lnTo>
                  <a:pt x="1849580" y="1159287"/>
                </a:lnTo>
                <a:lnTo>
                  <a:pt x="1870805" y="1126390"/>
                </a:lnTo>
                <a:lnTo>
                  <a:pt x="1877552" y="1089183"/>
                </a:lnTo>
                <a:lnTo>
                  <a:pt x="1869868" y="1052167"/>
                </a:lnTo>
                <a:lnTo>
                  <a:pt x="1847802" y="1019841"/>
                </a:lnTo>
                <a:lnTo>
                  <a:pt x="830659" y="27971"/>
                </a:lnTo>
                <a:lnTo>
                  <a:pt x="797780" y="6746"/>
                </a:lnTo>
                <a:lnTo>
                  <a:pt x="76060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83814" y="4327112"/>
            <a:ext cx="1877552" cy="1869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30111" y="6283450"/>
            <a:ext cx="2020824" cy="5745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46034" y="4531534"/>
            <a:ext cx="1989455" cy="1761489"/>
          </a:xfrm>
          <a:custGeom>
            <a:avLst/>
            <a:gdLst/>
            <a:ahLst/>
            <a:cxnLst/>
            <a:rect l="l" t="t" r="r" b="b"/>
            <a:pathLst>
              <a:path w="1989454" h="1761489">
                <a:moveTo>
                  <a:pt x="458793" y="0"/>
                </a:moveTo>
                <a:lnTo>
                  <a:pt x="415829" y="12080"/>
                </a:lnTo>
                <a:lnTo>
                  <a:pt x="380509" y="39401"/>
                </a:lnTo>
                <a:lnTo>
                  <a:pt x="357584" y="79581"/>
                </a:lnTo>
                <a:lnTo>
                  <a:pt x="5540" y="1144196"/>
                </a:lnTo>
                <a:lnTo>
                  <a:pt x="0" y="1190076"/>
                </a:lnTo>
                <a:lnTo>
                  <a:pt x="12080" y="1233027"/>
                </a:lnTo>
                <a:lnTo>
                  <a:pt x="39401" y="1268319"/>
                </a:lnTo>
                <a:lnTo>
                  <a:pt x="79581" y="1291224"/>
                </a:lnTo>
                <a:lnTo>
                  <a:pt x="1484709" y="1755879"/>
                </a:lnTo>
                <a:lnTo>
                  <a:pt x="1530619" y="1761419"/>
                </a:lnTo>
                <a:lnTo>
                  <a:pt x="1573577" y="1749355"/>
                </a:lnTo>
                <a:lnTo>
                  <a:pt x="1608867" y="1722064"/>
                </a:lnTo>
                <a:lnTo>
                  <a:pt x="1631775" y="1681927"/>
                </a:lnTo>
                <a:lnTo>
                  <a:pt x="1983819" y="617299"/>
                </a:lnTo>
                <a:lnTo>
                  <a:pt x="1989361" y="571388"/>
                </a:lnTo>
                <a:lnTo>
                  <a:pt x="1977294" y="528431"/>
                </a:lnTo>
                <a:lnTo>
                  <a:pt x="1950011" y="493140"/>
                </a:lnTo>
                <a:lnTo>
                  <a:pt x="1909905" y="470233"/>
                </a:lnTo>
                <a:lnTo>
                  <a:pt x="504650" y="5540"/>
                </a:lnTo>
                <a:lnTo>
                  <a:pt x="45879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46034" y="4531534"/>
            <a:ext cx="1989361" cy="1761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23963" y="4000500"/>
            <a:ext cx="2020036" cy="20332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70048" y="4907279"/>
            <a:ext cx="984503" cy="4541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89320" y="4907279"/>
            <a:ext cx="984503" cy="4541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639" y="187452"/>
            <a:ext cx="730910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0055" y="35051"/>
            <a:ext cx="6417564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7883" y="214884"/>
            <a:ext cx="721461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7883" y="214884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83867" y="155194"/>
            <a:ext cx="5871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>
                <a:solidFill>
                  <a:srgbClr val="006FC0"/>
                </a:solidFill>
                <a:latin typeface="Arial"/>
                <a:cs typeface="Arial"/>
              </a:rPr>
              <a:t>Информациялык</a:t>
            </a:r>
            <a:r>
              <a:rPr sz="32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Arial"/>
                <a:cs typeface="Arial"/>
              </a:rPr>
              <a:t>технология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972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3308" y="217677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743" y="932688"/>
            <a:ext cx="8717280" cy="1848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068" y="847344"/>
            <a:ext cx="8103108" cy="2142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988" y="960119"/>
            <a:ext cx="8622792" cy="1754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988" y="960119"/>
            <a:ext cx="8623300" cy="1754505"/>
          </a:xfrm>
          <a:custGeom>
            <a:avLst/>
            <a:gdLst/>
            <a:ahLst/>
            <a:cxnLst/>
            <a:rect l="l" t="t" r="r" b="b"/>
            <a:pathLst>
              <a:path w="8623300" h="1754505">
                <a:moveTo>
                  <a:pt x="0" y="1754124"/>
                </a:moveTo>
                <a:lnTo>
                  <a:pt x="8622792" y="1754124"/>
                </a:lnTo>
                <a:lnTo>
                  <a:pt x="8622792" y="0"/>
                </a:lnTo>
                <a:lnTo>
                  <a:pt x="0" y="0"/>
                </a:lnTo>
                <a:lnTo>
                  <a:pt x="0" y="1754124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8360" y="981583"/>
            <a:ext cx="74955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232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509AA"/>
                </a:solidFill>
                <a:latin typeface="Arial"/>
                <a:cs typeface="Arial"/>
              </a:rPr>
              <a:t>Персоналдык</a:t>
            </a:r>
            <a:r>
              <a:rPr sz="3600" b="1" spc="-30" dirty="0">
                <a:solidFill>
                  <a:srgbClr val="0509AA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0509AA"/>
                </a:solidFill>
                <a:latin typeface="Arial"/>
                <a:cs typeface="Arial"/>
              </a:rPr>
              <a:t>компьютер-</a:t>
            </a:r>
            <a:endParaRPr sz="36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информациялык</a:t>
            </a:r>
            <a:r>
              <a:rPr sz="36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технологиянын 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негизги 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техникалык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каражаты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11779" y="3032759"/>
            <a:ext cx="3163823" cy="3825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6591" y="2485644"/>
            <a:ext cx="1932432" cy="1731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70091" y="2569464"/>
            <a:ext cx="2068067" cy="1740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359" y="4512564"/>
            <a:ext cx="2645664" cy="1985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99988" y="4927091"/>
            <a:ext cx="2264664" cy="15453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13219" y="3570732"/>
            <a:ext cx="2217420" cy="17998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3570732"/>
            <a:ext cx="2383536" cy="1789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1427" y="3282696"/>
            <a:ext cx="858012" cy="7452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6920" y="4335779"/>
            <a:ext cx="874776" cy="4465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6855" y="5138928"/>
            <a:ext cx="874776" cy="650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34228" y="3211067"/>
            <a:ext cx="870203" cy="6857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5688" y="4265676"/>
            <a:ext cx="873252" cy="4450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0323" y="5061203"/>
            <a:ext cx="862583" cy="7284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0383" y="257556"/>
            <a:ext cx="4451604" cy="92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1972" y="126492"/>
            <a:ext cx="4948428" cy="136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7627" y="284988"/>
            <a:ext cx="4357116" cy="83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7627" y="284988"/>
            <a:ext cx="4357370" cy="832485"/>
          </a:xfrm>
          <a:custGeom>
            <a:avLst/>
            <a:gdLst/>
            <a:ahLst/>
            <a:cxnLst/>
            <a:rect l="l" t="t" r="r" b="b"/>
            <a:pathLst>
              <a:path w="4357370" h="832485">
                <a:moveTo>
                  <a:pt x="0" y="832104"/>
                </a:moveTo>
                <a:lnTo>
                  <a:pt x="4357116" y="832104"/>
                </a:lnTo>
                <a:lnTo>
                  <a:pt x="4357116" y="0"/>
                </a:lnTo>
                <a:lnTo>
                  <a:pt x="0" y="0"/>
                </a:lnTo>
                <a:lnTo>
                  <a:pt x="0" y="832104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58592" y="301828"/>
            <a:ext cx="41586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F2F9F"/>
                </a:solidFill>
              </a:rPr>
              <a:t>Υй</a:t>
            </a:r>
            <a:r>
              <a:rPr sz="4800" spc="-65" dirty="0">
                <a:solidFill>
                  <a:srgbClr val="6F2F9F"/>
                </a:solidFill>
              </a:rPr>
              <a:t> </a:t>
            </a:r>
            <a:r>
              <a:rPr sz="4800" spc="-20" dirty="0">
                <a:solidFill>
                  <a:srgbClr val="6F2F9F"/>
                </a:solidFill>
              </a:rPr>
              <a:t>тапшырма</a:t>
            </a:r>
            <a:endParaRPr sz="4800"/>
          </a:p>
        </p:txBody>
      </p:sp>
      <p:sp>
        <p:nvSpPr>
          <p:cNvPr id="7" name="object 7"/>
          <p:cNvSpPr/>
          <p:nvPr/>
        </p:nvSpPr>
        <p:spPr>
          <a:xfrm>
            <a:off x="295896" y="907184"/>
            <a:ext cx="8539480" cy="5259070"/>
          </a:xfrm>
          <a:custGeom>
            <a:avLst/>
            <a:gdLst/>
            <a:ahLst/>
            <a:cxnLst/>
            <a:rect l="l" t="t" r="r" b="b"/>
            <a:pathLst>
              <a:path w="8539480" h="5259070">
                <a:moveTo>
                  <a:pt x="6975384" y="0"/>
                </a:moveTo>
                <a:lnTo>
                  <a:pt x="4590832" y="225550"/>
                </a:lnTo>
                <a:lnTo>
                  <a:pt x="1090348" y="225550"/>
                </a:lnTo>
                <a:lnTo>
                  <a:pt x="0" y="703096"/>
                </a:lnTo>
                <a:lnTo>
                  <a:pt x="918181" y="3512971"/>
                </a:lnTo>
                <a:lnTo>
                  <a:pt x="918181" y="4869878"/>
                </a:lnTo>
                <a:lnTo>
                  <a:pt x="1586734" y="5258604"/>
                </a:lnTo>
                <a:lnTo>
                  <a:pt x="5362784" y="4920840"/>
                </a:lnTo>
                <a:lnTo>
                  <a:pt x="8068629" y="4920840"/>
                </a:lnTo>
                <a:lnTo>
                  <a:pt x="8539118" y="4542309"/>
                </a:lnTo>
                <a:lnTo>
                  <a:pt x="8143227" y="3277130"/>
                </a:lnTo>
                <a:lnTo>
                  <a:pt x="8143227" y="263481"/>
                </a:lnTo>
                <a:lnTo>
                  <a:pt x="6975384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896" y="907185"/>
            <a:ext cx="8539480" cy="5259070"/>
          </a:xfrm>
          <a:custGeom>
            <a:avLst/>
            <a:gdLst/>
            <a:ahLst/>
            <a:cxnLst/>
            <a:rect l="l" t="t" r="r" b="b"/>
            <a:pathLst>
              <a:path w="8539480" h="5259070">
                <a:moveTo>
                  <a:pt x="918181" y="3512971"/>
                </a:moveTo>
                <a:lnTo>
                  <a:pt x="0" y="703096"/>
                </a:lnTo>
                <a:lnTo>
                  <a:pt x="1090348" y="225550"/>
                </a:lnTo>
                <a:lnTo>
                  <a:pt x="4590831" y="225550"/>
                </a:lnTo>
                <a:lnTo>
                  <a:pt x="6975384" y="0"/>
                </a:lnTo>
                <a:lnTo>
                  <a:pt x="8143227" y="263481"/>
                </a:lnTo>
                <a:lnTo>
                  <a:pt x="8143227" y="3277130"/>
                </a:lnTo>
                <a:lnTo>
                  <a:pt x="8539118" y="4542309"/>
                </a:lnTo>
                <a:lnTo>
                  <a:pt x="8068629" y="4920840"/>
                </a:lnTo>
                <a:lnTo>
                  <a:pt x="5362784" y="4920840"/>
                </a:lnTo>
                <a:lnTo>
                  <a:pt x="1586734" y="5258604"/>
                </a:lnTo>
                <a:lnTo>
                  <a:pt x="918181" y="4869878"/>
                </a:lnTo>
                <a:lnTo>
                  <a:pt x="918181" y="3512971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279" y="1025045"/>
            <a:ext cx="8103234" cy="5049520"/>
          </a:xfrm>
          <a:custGeom>
            <a:avLst/>
            <a:gdLst/>
            <a:ahLst/>
            <a:cxnLst/>
            <a:rect l="l" t="t" r="r" b="b"/>
            <a:pathLst>
              <a:path w="8103234" h="5049520">
                <a:moveTo>
                  <a:pt x="6714236" y="0"/>
                </a:moveTo>
                <a:lnTo>
                  <a:pt x="0" y="601269"/>
                </a:lnTo>
                <a:lnTo>
                  <a:pt x="350046" y="1725195"/>
                </a:lnTo>
                <a:lnTo>
                  <a:pt x="794803" y="3138927"/>
                </a:lnTo>
                <a:lnTo>
                  <a:pt x="929647" y="3565500"/>
                </a:lnTo>
                <a:lnTo>
                  <a:pt x="1032952" y="3901732"/>
                </a:lnTo>
                <a:lnTo>
                  <a:pt x="1130496" y="4213340"/>
                </a:lnTo>
                <a:lnTo>
                  <a:pt x="1242417" y="4574401"/>
                </a:lnTo>
                <a:lnTo>
                  <a:pt x="1388734" y="5049027"/>
                </a:lnTo>
                <a:lnTo>
                  <a:pt x="8103041" y="4447745"/>
                </a:lnTo>
                <a:lnTo>
                  <a:pt x="7750115" y="3323795"/>
                </a:lnTo>
                <a:lnTo>
                  <a:pt x="7489020" y="2501163"/>
                </a:lnTo>
                <a:lnTo>
                  <a:pt x="7308190" y="1910183"/>
                </a:lnTo>
                <a:lnTo>
                  <a:pt x="7173394" y="1482055"/>
                </a:lnTo>
                <a:lnTo>
                  <a:pt x="7069995" y="1144387"/>
                </a:lnTo>
                <a:lnTo>
                  <a:pt x="6972497" y="834239"/>
                </a:lnTo>
                <a:lnTo>
                  <a:pt x="6863432" y="473118"/>
                </a:lnTo>
                <a:lnTo>
                  <a:pt x="6714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279" y="1025045"/>
            <a:ext cx="8103234" cy="5049520"/>
          </a:xfrm>
          <a:custGeom>
            <a:avLst/>
            <a:gdLst/>
            <a:ahLst/>
            <a:cxnLst/>
            <a:rect l="l" t="t" r="r" b="b"/>
            <a:pathLst>
              <a:path w="8103234" h="5049520">
                <a:moveTo>
                  <a:pt x="6714236" y="0"/>
                </a:moveTo>
                <a:lnTo>
                  <a:pt x="6863432" y="473118"/>
                </a:lnTo>
                <a:lnTo>
                  <a:pt x="6972497" y="834239"/>
                </a:lnTo>
                <a:lnTo>
                  <a:pt x="7069994" y="1144387"/>
                </a:lnTo>
                <a:lnTo>
                  <a:pt x="7173394" y="1482055"/>
                </a:lnTo>
                <a:lnTo>
                  <a:pt x="7308190" y="1910183"/>
                </a:lnTo>
                <a:lnTo>
                  <a:pt x="7489020" y="2501162"/>
                </a:lnTo>
                <a:lnTo>
                  <a:pt x="7750115" y="3323795"/>
                </a:lnTo>
                <a:lnTo>
                  <a:pt x="8103041" y="4447745"/>
                </a:lnTo>
                <a:lnTo>
                  <a:pt x="7382789" y="4511797"/>
                </a:lnTo>
                <a:lnTo>
                  <a:pt x="6840534" y="4558391"/>
                </a:lnTo>
                <a:lnTo>
                  <a:pt x="6372641" y="4602065"/>
                </a:lnTo>
                <a:lnTo>
                  <a:pt x="5862019" y="4647199"/>
                </a:lnTo>
                <a:lnTo>
                  <a:pt x="5216365" y="4703976"/>
                </a:lnTo>
                <a:lnTo>
                  <a:pt x="4326850" y="4785509"/>
                </a:lnTo>
                <a:lnTo>
                  <a:pt x="3084408" y="4897614"/>
                </a:lnTo>
                <a:lnTo>
                  <a:pt x="1388734" y="5049027"/>
                </a:lnTo>
                <a:lnTo>
                  <a:pt x="1242417" y="4574400"/>
                </a:lnTo>
                <a:lnTo>
                  <a:pt x="1130496" y="4213339"/>
                </a:lnTo>
                <a:lnTo>
                  <a:pt x="1032952" y="3901732"/>
                </a:lnTo>
                <a:lnTo>
                  <a:pt x="929647" y="3565500"/>
                </a:lnTo>
                <a:lnTo>
                  <a:pt x="794803" y="3138927"/>
                </a:lnTo>
                <a:lnTo>
                  <a:pt x="608284" y="2546392"/>
                </a:lnTo>
                <a:lnTo>
                  <a:pt x="350046" y="1725195"/>
                </a:lnTo>
                <a:lnTo>
                  <a:pt x="0" y="601269"/>
                </a:lnTo>
                <a:lnTo>
                  <a:pt x="717325" y="537253"/>
                </a:lnTo>
                <a:lnTo>
                  <a:pt x="1256747" y="489152"/>
                </a:lnTo>
                <a:lnTo>
                  <a:pt x="1727331" y="445477"/>
                </a:lnTo>
                <a:lnTo>
                  <a:pt x="2240927" y="400367"/>
                </a:lnTo>
                <a:lnTo>
                  <a:pt x="2883748" y="343650"/>
                </a:lnTo>
                <a:lnTo>
                  <a:pt x="3776096" y="263481"/>
                </a:lnTo>
                <a:lnTo>
                  <a:pt x="5015469" y="149928"/>
                </a:lnTo>
                <a:lnTo>
                  <a:pt x="6714236" y="0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8919" y="1064412"/>
            <a:ext cx="7850505" cy="4942840"/>
          </a:xfrm>
          <a:custGeom>
            <a:avLst/>
            <a:gdLst/>
            <a:ahLst/>
            <a:cxnLst/>
            <a:rect l="l" t="t" r="r" b="b"/>
            <a:pathLst>
              <a:path w="7850505" h="4942840">
                <a:moveTo>
                  <a:pt x="6737158" y="0"/>
                </a:moveTo>
                <a:lnTo>
                  <a:pt x="0" y="480417"/>
                </a:lnTo>
                <a:lnTo>
                  <a:pt x="281184" y="1608650"/>
                </a:lnTo>
                <a:lnTo>
                  <a:pt x="490649" y="2432719"/>
                </a:lnTo>
                <a:lnTo>
                  <a:pt x="639846" y="3025254"/>
                </a:lnTo>
                <a:lnTo>
                  <a:pt x="746007" y="3454818"/>
                </a:lnTo>
                <a:lnTo>
                  <a:pt x="829222" y="3792487"/>
                </a:lnTo>
                <a:lnTo>
                  <a:pt x="903821" y="4107002"/>
                </a:lnTo>
                <a:lnTo>
                  <a:pt x="992772" y="4468063"/>
                </a:lnTo>
                <a:lnTo>
                  <a:pt x="1110407" y="4942689"/>
                </a:lnTo>
                <a:lnTo>
                  <a:pt x="7850469" y="4462248"/>
                </a:lnTo>
                <a:lnTo>
                  <a:pt x="7566475" y="3335402"/>
                </a:lnTo>
                <a:lnTo>
                  <a:pt x="7359913" y="2509897"/>
                </a:lnTo>
                <a:lnTo>
                  <a:pt x="7213549" y="1917362"/>
                </a:lnTo>
                <a:lnTo>
                  <a:pt x="7104484" y="1487918"/>
                </a:lnTo>
                <a:lnTo>
                  <a:pt x="7023984" y="1148694"/>
                </a:lnTo>
                <a:lnTo>
                  <a:pt x="6943720" y="834119"/>
                </a:lnTo>
                <a:lnTo>
                  <a:pt x="6854721" y="475990"/>
                </a:lnTo>
                <a:lnTo>
                  <a:pt x="67371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8919" y="1064412"/>
            <a:ext cx="7850505" cy="4942840"/>
          </a:xfrm>
          <a:custGeom>
            <a:avLst/>
            <a:gdLst/>
            <a:ahLst/>
            <a:cxnLst/>
            <a:rect l="l" t="t" r="r" b="b"/>
            <a:pathLst>
              <a:path w="7850505" h="4942840">
                <a:moveTo>
                  <a:pt x="6737158" y="0"/>
                </a:moveTo>
                <a:lnTo>
                  <a:pt x="6854721" y="475990"/>
                </a:lnTo>
                <a:lnTo>
                  <a:pt x="6943720" y="834119"/>
                </a:lnTo>
                <a:lnTo>
                  <a:pt x="7023984" y="1148694"/>
                </a:lnTo>
                <a:lnTo>
                  <a:pt x="7104484" y="1487918"/>
                </a:lnTo>
                <a:lnTo>
                  <a:pt x="7213549" y="1917362"/>
                </a:lnTo>
                <a:lnTo>
                  <a:pt x="7359913" y="2509897"/>
                </a:lnTo>
                <a:lnTo>
                  <a:pt x="7566475" y="3335402"/>
                </a:lnTo>
                <a:lnTo>
                  <a:pt x="7850469" y="4462247"/>
                </a:lnTo>
                <a:lnTo>
                  <a:pt x="7127383" y="4513197"/>
                </a:lnTo>
                <a:lnTo>
                  <a:pt x="6585128" y="4552504"/>
                </a:lnTo>
                <a:lnTo>
                  <a:pt x="6111570" y="4585995"/>
                </a:lnTo>
                <a:lnTo>
                  <a:pt x="5603781" y="4620935"/>
                </a:lnTo>
                <a:lnTo>
                  <a:pt x="4952462" y="4668976"/>
                </a:lnTo>
                <a:lnTo>
                  <a:pt x="4060113" y="4733040"/>
                </a:lnTo>
                <a:lnTo>
                  <a:pt x="2814839" y="4821848"/>
                </a:lnTo>
                <a:lnTo>
                  <a:pt x="1110407" y="4942689"/>
                </a:lnTo>
                <a:lnTo>
                  <a:pt x="992772" y="4468062"/>
                </a:lnTo>
                <a:lnTo>
                  <a:pt x="903821" y="4107001"/>
                </a:lnTo>
                <a:lnTo>
                  <a:pt x="829222" y="3792486"/>
                </a:lnTo>
                <a:lnTo>
                  <a:pt x="746007" y="3454818"/>
                </a:lnTo>
                <a:lnTo>
                  <a:pt x="639846" y="3025254"/>
                </a:lnTo>
                <a:lnTo>
                  <a:pt x="490649" y="2432719"/>
                </a:lnTo>
                <a:lnTo>
                  <a:pt x="281184" y="1608650"/>
                </a:lnTo>
                <a:lnTo>
                  <a:pt x="0" y="480417"/>
                </a:lnTo>
                <a:lnTo>
                  <a:pt x="717325" y="429444"/>
                </a:lnTo>
                <a:lnTo>
                  <a:pt x="1268220" y="388641"/>
                </a:lnTo>
                <a:lnTo>
                  <a:pt x="1738804" y="355137"/>
                </a:lnTo>
                <a:lnTo>
                  <a:pt x="2246616" y="320198"/>
                </a:lnTo>
                <a:lnTo>
                  <a:pt x="2895103" y="273652"/>
                </a:lnTo>
                <a:lnTo>
                  <a:pt x="3790284" y="209636"/>
                </a:lnTo>
                <a:lnTo>
                  <a:pt x="5035558" y="119296"/>
                </a:lnTo>
                <a:lnTo>
                  <a:pt x="6737158" y="0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8295" y="1103659"/>
            <a:ext cx="7586980" cy="4839970"/>
          </a:xfrm>
          <a:custGeom>
            <a:avLst/>
            <a:gdLst/>
            <a:ahLst/>
            <a:cxnLst/>
            <a:rect l="l" t="t" r="r" b="b"/>
            <a:pathLst>
              <a:path w="7586980" h="4839970">
                <a:moveTo>
                  <a:pt x="6754344" y="0"/>
                </a:moveTo>
                <a:lnTo>
                  <a:pt x="0" y="361120"/>
                </a:lnTo>
                <a:lnTo>
                  <a:pt x="209442" y="1490790"/>
                </a:lnTo>
                <a:lnTo>
                  <a:pt x="361519" y="2317730"/>
                </a:lnTo>
                <a:lnTo>
                  <a:pt x="473416" y="2913256"/>
                </a:lnTo>
                <a:lnTo>
                  <a:pt x="556631" y="3345692"/>
                </a:lnTo>
                <a:lnTo>
                  <a:pt x="616900" y="3683361"/>
                </a:lnTo>
                <a:lnTo>
                  <a:pt x="674289" y="3999335"/>
                </a:lnTo>
                <a:lnTo>
                  <a:pt x="743151" y="4358937"/>
                </a:lnTo>
                <a:lnTo>
                  <a:pt x="832102" y="4839378"/>
                </a:lnTo>
                <a:lnTo>
                  <a:pt x="7586494" y="4476858"/>
                </a:lnTo>
                <a:lnTo>
                  <a:pt x="7377099" y="3345692"/>
                </a:lnTo>
                <a:lnTo>
                  <a:pt x="7224833" y="2517196"/>
                </a:lnTo>
                <a:lnTo>
                  <a:pt x="7107270" y="1923226"/>
                </a:lnTo>
                <a:lnTo>
                  <a:pt x="7029839" y="1490790"/>
                </a:lnTo>
                <a:lnTo>
                  <a:pt x="6966808" y="1153121"/>
                </a:lnTo>
                <a:lnTo>
                  <a:pt x="6909207" y="838547"/>
                </a:lnTo>
                <a:lnTo>
                  <a:pt x="6843343" y="476110"/>
                </a:lnTo>
                <a:lnTo>
                  <a:pt x="6754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8295" y="1103659"/>
            <a:ext cx="7586980" cy="4839970"/>
          </a:xfrm>
          <a:custGeom>
            <a:avLst/>
            <a:gdLst/>
            <a:ahLst/>
            <a:cxnLst/>
            <a:rect l="l" t="t" r="r" b="b"/>
            <a:pathLst>
              <a:path w="7586980" h="4839970">
                <a:moveTo>
                  <a:pt x="6754344" y="0"/>
                </a:moveTo>
                <a:lnTo>
                  <a:pt x="6843343" y="476110"/>
                </a:lnTo>
                <a:lnTo>
                  <a:pt x="6909207" y="838547"/>
                </a:lnTo>
                <a:lnTo>
                  <a:pt x="6966808" y="1153121"/>
                </a:lnTo>
                <a:lnTo>
                  <a:pt x="7029839" y="1490790"/>
                </a:lnTo>
                <a:lnTo>
                  <a:pt x="7107270" y="1923225"/>
                </a:lnTo>
                <a:lnTo>
                  <a:pt x="7224833" y="2517196"/>
                </a:lnTo>
                <a:lnTo>
                  <a:pt x="7377099" y="3345692"/>
                </a:lnTo>
                <a:lnTo>
                  <a:pt x="7586494" y="4476857"/>
                </a:lnTo>
                <a:lnTo>
                  <a:pt x="6866242" y="4514716"/>
                </a:lnTo>
                <a:lnTo>
                  <a:pt x="6321154" y="4545288"/>
                </a:lnTo>
                <a:lnTo>
                  <a:pt x="5844763" y="4570045"/>
                </a:lnTo>
                <a:lnTo>
                  <a:pt x="5334141" y="4597698"/>
                </a:lnTo>
                <a:lnTo>
                  <a:pt x="4685654" y="4631189"/>
                </a:lnTo>
                <a:lnTo>
                  <a:pt x="3787404" y="4679231"/>
                </a:lnTo>
                <a:lnTo>
                  <a:pt x="2539297" y="4746202"/>
                </a:lnTo>
                <a:lnTo>
                  <a:pt x="832102" y="4839378"/>
                </a:lnTo>
                <a:lnTo>
                  <a:pt x="743151" y="4358936"/>
                </a:lnTo>
                <a:lnTo>
                  <a:pt x="674289" y="3999335"/>
                </a:lnTo>
                <a:lnTo>
                  <a:pt x="616900" y="3683360"/>
                </a:lnTo>
                <a:lnTo>
                  <a:pt x="556631" y="3345692"/>
                </a:lnTo>
                <a:lnTo>
                  <a:pt x="473416" y="2913256"/>
                </a:lnTo>
                <a:lnTo>
                  <a:pt x="361519" y="2317730"/>
                </a:lnTo>
                <a:lnTo>
                  <a:pt x="209442" y="1490789"/>
                </a:lnTo>
                <a:lnTo>
                  <a:pt x="0" y="361120"/>
                </a:lnTo>
                <a:lnTo>
                  <a:pt x="717325" y="321753"/>
                </a:lnTo>
                <a:lnTo>
                  <a:pt x="1262483" y="292677"/>
                </a:lnTo>
                <a:lnTo>
                  <a:pt x="1738780" y="267908"/>
                </a:lnTo>
                <a:lnTo>
                  <a:pt x="2252471" y="240268"/>
                </a:lnTo>
                <a:lnTo>
                  <a:pt x="2900958" y="206764"/>
                </a:lnTo>
                <a:lnTo>
                  <a:pt x="3796139" y="158663"/>
                </a:lnTo>
                <a:lnTo>
                  <a:pt x="5047079" y="91775"/>
                </a:lnTo>
                <a:lnTo>
                  <a:pt x="6754344" y="0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054" y="1143026"/>
            <a:ext cx="7337425" cy="4733290"/>
          </a:xfrm>
          <a:custGeom>
            <a:avLst/>
            <a:gdLst/>
            <a:ahLst/>
            <a:cxnLst/>
            <a:rect l="l" t="t" r="r" b="b"/>
            <a:pathLst>
              <a:path w="7337425" h="4733290">
                <a:moveTo>
                  <a:pt x="6780147" y="0"/>
                </a:moveTo>
                <a:lnTo>
                  <a:pt x="0" y="241584"/>
                </a:lnTo>
                <a:lnTo>
                  <a:pt x="243884" y="2205613"/>
                </a:lnTo>
                <a:lnTo>
                  <a:pt x="373015" y="3233455"/>
                </a:lnTo>
                <a:lnTo>
                  <a:pt x="456207" y="3890078"/>
                </a:lnTo>
                <a:lnTo>
                  <a:pt x="556655" y="4733040"/>
                </a:lnTo>
                <a:lnTo>
                  <a:pt x="7336802" y="4491360"/>
                </a:lnTo>
                <a:lnTo>
                  <a:pt x="7092941" y="2527367"/>
                </a:lnTo>
                <a:lnTo>
                  <a:pt x="6966643" y="1496653"/>
                </a:lnTo>
                <a:lnTo>
                  <a:pt x="6883546" y="841418"/>
                </a:lnTo>
                <a:lnTo>
                  <a:pt x="67801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9054" y="1143026"/>
            <a:ext cx="7337425" cy="4733290"/>
          </a:xfrm>
          <a:custGeom>
            <a:avLst/>
            <a:gdLst/>
            <a:ahLst/>
            <a:cxnLst/>
            <a:rect l="l" t="t" r="r" b="b"/>
            <a:pathLst>
              <a:path w="7337425" h="4733290">
                <a:moveTo>
                  <a:pt x="6780147" y="0"/>
                </a:moveTo>
                <a:lnTo>
                  <a:pt x="6883546" y="841418"/>
                </a:lnTo>
                <a:lnTo>
                  <a:pt x="6966643" y="1496653"/>
                </a:lnTo>
                <a:lnTo>
                  <a:pt x="7092941" y="2527367"/>
                </a:lnTo>
                <a:lnTo>
                  <a:pt x="7336802" y="4491360"/>
                </a:lnTo>
                <a:lnTo>
                  <a:pt x="6613717" y="4517564"/>
                </a:lnTo>
                <a:lnTo>
                  <a:pt x="6065796" y="4536494"/>
                </a:lnTo>
                <a:lnTo>
                  <a:pt x="5589405" y="4553963"/>
                </a:lnTo>
                <a:lnTo>
                  <a:pt x="5075714" y="4572893"/>
                </a:lnTo>
                <a:lnTo>
                  <a:pt x="4424394" y="4594730"/>
                </a:lnTo>
                <a:lnTo>
                  <a:pt x="3526380" y="4626762"/>
                </a:lnTo>
                <a:lnTo>
                  <a:pt x="2269539" y="4673344"/>
                </a:lnTo>
                <a:lnTo>
                  <a:pt x="556655" y="4733040"/>
                </a:lnTo>
                <a:lnTo>
                  <a:pt x="456207" y="3890078"/>
                </a:lnTo>
                <a:lnTo>
                  <a:pt x="373015" y="3233455"/>
                </a:lnTo>
                <a:lnTo>
                  <a:pt x="243884" y="2205613"/>
                </a:lnTo>
                <a:lnTo>
                  <a:pt x="0" y="241584"/>
                </a:lnTo>
                <a:lnTo>
                  <a:pt x="723061" y="213944"/>
                </a:lnTo>
                <a:lnTo>
                  <a:pt x="1273980" y="195038"/>
                </a:lnTo>
                <a:lnTo>
                  <a:pt x="1747350" y="177568"/>
                </a:lnTo>
                <a:lnTo>
                  <a:pt x="2261040" y="160099"/>
                </a:lnTo>
                <a:lnTo>
                  <a:pt x="2915193" y="136766"/>
                </a:lnTo>
                <a:lnTo>
                  <a:pt x="3813443" y="104818"/>
                </a:lnTo>
                <a:lnTo>
                  <a:pt x="5067216" y="59588"/>
                </a:lnTo>
                <a:lnTo>
                  <a:pt x="6780147" y="0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5551" y="1182273"/>
            <a:ext cx="7078980" cy="4628515"/>
          </a:xfrm>
          <a:custGeom>
            <a:avLst/>
            <a:gdLst/>
            <a:ahLst/>
            <a:cxnLst/>
            <a:rect l="l" t="t" r="r" b="b"/>
            <a:pathLst>
              <a:path w="7078980" h="4628515">
                <a:moveTo>
                  <a:pt x="6803282" y="0"/>
                </a:moveTo>
                <a:lnTo>
                  <a:pt x="0" y="120851"/>
                </a:lnTo>
                <a:lnTo>
                  <a:pt x="123394" y="2092179"/>
                </a:lnTo>
                <a:lnTo>
                  <a:pt x="186519" y="3124329"/>
                </a:lnTo>
                <a:lnTo>
                  <a:pt x="229555" y="3782435"/>
                </a:lnTo>
                <a:lnTo>
                  <a:pt x="278327" y="4628282"/>
                </a:lnTo>
                <a:lnTo>
                  <a:pt x="7078540" y="4505982"/>
                </a:lnTo>
                <a:lnTo>
                  <a:pt x="6958144" y="2536222"/>
                </a:lnTo>
                <a:lnTo>
                  <a:pt x="6892044" y="1502516"/>
                </a:lnTo>
                <a:lnTo>
                  <a:pt x="6854745" y="845846"/>
                </a:lnTo>
                <a:lnTo>
                  <a:pt x="680328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5551" y="1182273"/>
            <a:ext cx="7078980" cy="4628515"/>
          </a:xfrm>
          <a:custGeom>
            <a:avLst/>
            <a:gdLst/>
            <a:ahLst/>
            <a:cxnLst/>
            <a:rect l="l" t="t" r="r" b="b"/>
            <a:pathLst>
              <a:path w="7078980" h="4628515">
                <a:moveTo>
                  <a:pt x="6803282" y="0"/>
                </a:moveTo>
                <a:lnTo>
                  <a:pt x="6854745" y="845846"/>
                </a:lnTo>
                <a:lnTo>
                  <a:pt x="6892044" y="1502516"/>
                </a:lnTo>
                <a:lnTo>
                  <a:pt x="6958144" y="2536222"/>
                </a:lnTo>
                <a:lnTo>
                  <a:pt x="7078540" y="4505982"/>
                </a:lnTo>
                <a:lnTo>
                  <a:pt x="6352622" y="4520544"/>
                </a:lnTo>
                <a:lnTo>
                  <a:pt x="5804701" y="4529278"/>
                </a:lnTo>
                <a:lnTo>
                  <a:pt x="5325477" y="4539473"/>
                </a:lnTo>
                <a:lnTo>
                  <a:pt x="4811787" y="4546748"/>
                </a:lnTo>
                <a:lnTo>
                  <a:pt x="4157634" y="4559850"/>
                </a:lnTo>
                <a:lnTo>
                  <a:pt x="3253718" y="4574412"/>
                </a:lnTo>
                <a:lnTo>
                  <a:pt x="1994280" y="4597709"/>
                </a:lnTo>
                <a:lnTo>
                  <a:pt x="278327" y="4628281"/>
                </a:lnTo>
                <a:lnTo>
                  <a:pt x="229555" y="3782435"/>
                </a:lnTo>
                <a:lnTo>
                  <a:pt x="186519" y="3124329"/>
                </a:lnTo>
                <a:lnTo>
                  <a:pt x="123394" y="2092179"/>
                </a:lnTo>
                <a:lnTo>
                  <a:pt x="0" y="120851"/>
                </a:lnTo>
                <a:lnTo>
                  <a:pt x="723085" y="107809"/>
                </a:lnTo>
                <a:lnTo>
                  <a:pt x="1273980" y="97519"/>
                </a:lnTo>
                <a:lnTo>
                  <a:pt x="1753251" y="90339"/>
                </a:lnTo>
                <a:lnTo>
                  <a:pt x="2269539" y="80049"/>
                </a:lnTo>
                <a:lnTo>
                  <a:pt x="2921094" y="67007"/>
                </a:lnTo>
                <a:lnTo>
                  <a:pt x="3827607" y="50973"/>
                </a:lnTo>
                <a:lnTo>
                  <a:pt x="5081616" y="30631"/>
                </a:lnTo>
                <a:lnTo>
                  <a:pt x="6803282" y="0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09190" y="1221556"/>
            <a:ext cx="6817995" cy="4522470"/>
          </a:xfrm>
          <a:custGeom>
            <a:avLst/>
            <a:gdLst/>
            <a:ahLst/>
            <a:cxnLst/>
            <a:rect l="l" t="t" r="r" b="b"/>
            <a:pathLst>
              <a:path w="6817995" h="4522470">
                <a:moveTo>
                  <a:pt x="0" y="4522028"/>
                </a:moveTo>
                <a:lnTo>
                  <a:pt x="6817493" y="4522028"/>
                </a:lnTo>
                <a:lnTo>
                  <a:pt x="6817493" y="0"/>
                </a:lnTo>
                <a:lnTo>
                  <a:pt x="0" y="0"/>
                </a:lnTo>
                <a:lnTo>
                  <a:pt x="0" y="4522028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9190" y="1221556"/>
            <a:ext cx="6817995" cy="4522470"/>
          </a:xfrm>
          <a:custGeom>
            <a:avLst/>
            <a:gdLst/>
            <a:ahLst/>
            <a:cxnLst/>
            <a:rect l="l" t="t" r="r" b="b"/>
            <a:pathLst>
              <a:path w="6817995" h="4522470">
                <a:moveTo>
                  <a:pt x="0" y="4522027"/>
                </a:moveTo>
                <a:lnTo>
                  <a:pt x="6817493" y="4522028"/>
                </a:lnTo>
                <a:lnTo>
                  <a:pt x="6817493" y="0"/>
                </a:lnTo>
                <a:lnTo>
                  <a:pt x="0" y="0"/>
                </a:lnTo>
                <a:lnTo>
                  <a:pt x="0" y="4522027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42027" y="1441411"/>
            <a:ext cx="6155055" cy="4079875"/>
          </a:xfrm>
          <a:custGeom>
            <a:avLst/>
            <a:gdLst/>
            <a:ahLst/>
            <a:cxnLst/>
            <a:rect l="l" t="t" r="r" b="b"/>
            <a:pathLst>
              <a:path w="6155055" h="4079875">
                <a:moveTo>
                  <a:pt x="0" y="4079421"/>
                </a:moveTo>
                <a:lnTo>
                  <a:pt x="6154606" y="4079421"/>
                </a:lnTo>
                <a:lnTo>
                  <a:pt x="6154606" y="0"/>
                </a:lnTo>
                <a:lnTo>
                  <a:pt x="0" y="0"/>
                </a:lnTo>
                <a:lnTo>
                  <a:pt x="0" y="407942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42027" y="1441411"/>
            <a:ext cx="6155055" cy="4079875"/>
          </a:xfrm>
          <a:custGeom>
            <a:avLst/>
            <a:gdLst/>
            <a:ahLst/>
            <a:cxnLst/>
            <a:rect l="l" t="t" r="r" b="b"/>
            <a:pathLst>
              <a:path w="6155055" h="4079875">
                <a:moveTo>
                  <a:pt x="0" y="4079421"/>
                </a:moveTo>
                <a:lnTo>
                  <a:pt x="6154606" y="4079421"/>
                </a:lnTo>
                <a:lnTo>
                  <a:pt x="6154606" y="0"/>
                </a:lnTo>
                <a:lnTo>
                  <a:pt x="0" y="0"/>
                </a:lnTo>
                <a:lnTo>
                  <a:pt x="0" y="4079421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79326" y="1466132"/>
            <a:ext cx="6083300" cy="4034790"/>
          </a:xfrm>
          <a:custGeom>
            <a:avLst/>
            <a:gdLst/>
            <a:ahLst/>
            <a:cxnLst/>
            <a:rect l="l" t="t" r="r" b="b"/>
            <a:pathLst>
              <a:path w="6083300" h="4034790">
                <a:moveTo>
                  <a:pt x="0" y="4034311"/>
                </a:moveTo>
                <a:lnTo>
                  <a:pt x="6083076" y="4034311"/>
                </a:lnTo>
                <a:lnTo>
                  <a:pt x="6083076" y="0"/>
                </a:lnTo>
                <a:lnTo>
                  <a:pt x="0" y="0"/>
                </a:lnTo>
                <a:lnTo>
                  <a:pt x="0" y="4034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9326" y="1466132"/>
            <a:ext cx="6083300" cy="4034790"/>
          </a:xfrm>
          <a:custGeom>
            <a:avLst/>
            <a:gdLst/>
            <a:ahLst/>
            <a:cxnLst/>
            <a:rect l="l" t="t" r="r" b="b"/>
            <a:pathLst>
              <a:path w="6083300" h="4034790">
                <a:moveTo>
                  <a:pt x="0" y="4034311"/>
                </a:moveTo>
                <a:lnTo>
                  <a:pt x="6083076" y="4034311"/>
                </a:lnTo>
                <a:lnTo>
                  <a:pt x="6083076" y="0"/>
                </a:lnTo>
                <a:lnTo>
                  <a:pt x="0" y="0"/>
                </a:lnTo>
                <a:lnTo>
                  <a:pt x="0" y="4034311"/>
                </a:lnTo>
                <a:close/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38883" y="1400556"/>
            <a:ext cx="6166103" cy="416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9739" y="1857755"/>
            <a:ext cx="6190488" cy="3377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6127" y="1427988"/>
            <a:ext cx="6071616" cy="4072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86127" y="1427988"/>
            <a:ext cx="6071870" cy="4072254"/>
          </a:xfrm>
          <a:custGeom>
            <a:avLst/>
            <a:gdLst/>
            <a:ahLst/>
            <a:cxnLst/>
            <a:rect l="l" t="t" r="r" b="b"/>
            <a:pathLst>
              <a:path w="6071870" h="4072254">
                <a:moveTo>
                  <a:pt x="0" y="4072128"/>
                </a:moveTo>
                <a:lnTo>
                  <a:pt x="6071616" y="4072128"/>
                </a:lnTo>
                <a:lnTo>
                  <a:pt x="6071616" y="0"/>
                </a:lnTo>
                <a:lnTo>
                  <a:pt x="0" y="0"/>
                </a:lnTo>
                <a:lnTo>
                  <a:pt x="0" y="4072128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04441" y="1977389"/>
            <a:ext cx="5636895" cy="1983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5"/>
              </a:spcBef>
              <a:tabLst>
                <a:tab pos="3620135" algn="l"/>
              </a:tabLst>
            </a:pPr>
            <a:r>
              <a:rPr sz="3200" dirty="0">
                <a:latin typeface="Arial"/>
                <a:cs typeface="Arial"/>
              </a:rPr>
              <a:t>Υйдөн </a:t>
            </a:r>
            <a:r>
              <a:rPr sz="3200" spc="-15" dirty="0">
                <a:latin typeface="Arial"/>
                <a:cs typeface="Arial"/>
              </a:rPr>
              <a:t>биздин </a:t>
            </a:r>
            <a:r>
              <a:rPr sz="3200" dirty="0">
                <a:latin typeface="Arial"/>
                <a:cs typeface="Arial"/>
              </a:rPr>
              <a:t>бүгүнкү </a:t>
            </a:r>
            <a:r>
              <a:rPr sz="3200" spc="-5" dirty="0">
                <a:latin typeface="Arial"/>
                <a:cs typeface="Arial"/>
              </a:rPr>
              <a:t>өткөн  </a:t>
            </a:r>
            <a:r>
              <a:rPr sz="3200" spc="-10" dirty="0">
                <a:latin typeface="Arial"/>
                <a:cs typeface="Arial"/>
              </a:rPr>
              <a:t>теманы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>
                <a:latin typeface="Arial"/>
                <a:cs typeface="Arial"/>
              </a:rPr>
              <a:t>кайталап</a:t>
            </a:r>
            <a:r>
              <a:rPr sz="3200" smtClean="0">
                <a:latin typeface="Arial"/>
                <a:cs typeface="Arial"/>
              </a:rPr>
              <a:t>,</a:t>
            </a:r>
            <a:r>
              <a:rPr lang="ky-KG" sz="3200" dirty="0">
                <a:latin typeface="Arial"/>
                <a:cs typeface="Arial"/>
              </a:rPr>
              <a:t> </a:t>
            </a:r>
            <a:r>
              <a:rPr lang="ky-KG" sz="3200" dirty="0" smtClean="0">
                <a:latin typeface="Arial"/>
                <a:cs typeface="Arial"/>
              </a:rPr>
              <a:t>жазылгандарды жаттап келебиз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1755" y="544068"/>
            <a:ext cx="2296668" cy="92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2007" y="411480"/>
            <a:ext cx="2746247" cy="136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571500"/>
            <a:ext cx="2202179" cy="830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9000" y="571500"/>
            <a:ext cx="2202180" cy="83058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9"/>
              </a:spcBef>
            </a:pPr>
            <a:r>
              <a:rPr sz="4800" dirty="0">
                <a:solidFill>
                  <a:srgbClr val="FF0000"/>
                </a:solidFill>
              </a:rPr>
              <a:t>ТЕМА:</a:t>
            </a:r>
            <a:endParaRPr sz="4800"/>
          </a:p>
        </p:txBody>
      </p:sp>
      <p:sp>
        <p:nvSpPr>
          <p:cNvPr id="6" name="object 6"/>
          <p:cNvSpPr/>
          <p:nvPr/>
        </p:nvSpPr>
        <p:spPr>
          <a:xfrm>
            <a:off x="522731" y="1694688"/>
            <a:ext cx="8162544" cy="3453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538" y="2669539"/>
            <a:ext cx="6410071" cy="70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1557" y="3725290"/>
            <a:ext cx="4310888" cy="563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9011" y="219456"/>
            <a:ext cx="6873240" cy="1062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6255" y="246888"/>
            <a:ext cx="6778752" cy="967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6255" y="246888"/>
            <a:ext cx="6779259" cy="967740"/>
          </a:xfrm>
          <a:custGeom>
            <a:avLst/>
            <a:gdLst/>
            <a:ahLst/>
            <a:cxnLst/>
            <a:rect l="l" t="t" r="r" b="b"/>
            <a:pathLst>
              <a:path w="6779259" h="967740">
                <a:moveTo>
                  <a:pt x="161290" y="0"/>
                </a:moveTo>
                <a:lnTo>
                  <a:pt x="6617462" y="0"/>
                </a:lnTo>
                <a:lnTo>
                  <a:pt x="6660321" y="5764"/>
                </a:lnTo>
                <a:lnTo>
                  <a:pt x="6698845" y="22032"/>
                </a:lnTo>
                <a:lnTo>
                  <a:pt x="6731492" y="47259"/>
                </a:lnTo>
                <a:lnTo>
                  <a:pt x="6756719" y="79906"/>
                </a:lnTo>
                <a:lnTo>
                  <a:pt x="6772987" y="118430"/>
                </a:lnTo>
                <a:lnTo>
                  <a:pt x="6778752" y="161289"/>
                </a:lnTo>
                <a:lnTo>
                  <a:pt x="6778752" y="967739"/>
                </a:lnTo>
                <a:lnTo>
                  <a:pt x="0" y="967739"/>
                </a:lnTo>
                <a:lnTo>
                  <a:pt x="0" y="161289"/>
                </a:lnTo>
                <a:lnTo>
                  <a:pt x="5764" y="118430"/>
                </a:lnTo>
                <a:lnTo>
                  <a:pt x="22032" y="79906"/>
                </a:lnTo>
                <a:lnTo>
                  <a:pt x="47259" y="47259"/>
                </a:lnTo>
                <a:lnTo>
                  <a:pt x="79906" y="22032"/>
                </a:lnTo>
                <a:lnTo>
                  <a:pt x="118430" y="5764"/>
                </a:lnTo>
                <a:lnTo>
                  <a:pt x="161290" y="0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7164" y="494665"/>
            <a:ext cx="3307968" cy="530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6659" y="633348"/>
            <a:ext cx="2826639" cy="391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743" y="1400555"/>
            <a:ext cx="8668511" cy="4809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043" y="1813559"/>
            <a:ext cx="7807452" cy="4244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988" y="1427988"/>
            <a:ext cx="8574023" cy="4715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88" y="1427988"/>
            <a:ext cx="8574405" cy="4715510"/>
          </a:xfrm>
          <a:custGeom>
            <a:avLst/>
            <a:gdLst/>
            <a:ahLst/>
            <a:cxnLst/>
            <a:rect l="l" t="t" r="r" b="b"/>
            <a:pathLst>
              <a:path w="8574405" h="4715510">
                <a:moveTo>
                  <a:pt x="785901" y="0"/>
                </a:moveTo>
                <a:lnTo>
                  <a:pt x="8574023" y="0"/>
                </a:lnTo>
                <a:lnTo>
                  <a:pt x="8574023" y="3929379"/>
                </a:lnTo>
                <a:lnTo>
                  <a:pt x="8572589" y="3977252"/>
                </a:lnTo>
                <a:lnTo>
                  <a:pt x="8568340" y="4024367"/>
                </a:lnTo>
                <a:lnTo>
                  <a:pt x="8561360" y="4070640"/>
                </a:lnTo>
                <a:lnTo>
                  <a:pt x="8551730" y="4115991"/>
                </a:lnTo>
                <a:lnTo>
                  <a:pt x="8539532" y="4160337"/>
                </a:lnTo>
                <a:lnTo>
                  <a:pt x="8524849" y="4203595"/>
                </a:lnTo>
                <a:lnTo>
                  <a:pt x="8507764" y="4245684"/>
                </a:lnTo>
                <a:lnTo>
                  <a:pt x="8488358" y="4286521"/>
                </a:lnTo>
                <a:lnTo>
                  <a:pt x="8466713" y="4326024"/>
                </a:lnTo>
                <a:lnTo>
                  <a:pt x="8442913" y="4364111"/>
                </a:lnTo>
                <a:lnTo>
                  <a:pt x="8417039" y="4400699"/>
                </a:lnTo>
                <a:lnTo>
                  <a:pt x="8389173" y="4435707"/>
                </a:lnTo>
                <a:lnTo>
                  <a:pt x="8359398" y="4469053"/>
                </a:lnTo>
                <a:lnTo>
                  <a:pt x="8327796" y="4500653"/>
                </a:lnTo>
                <a:lnTo>
                  <a:pt x="8294449" y="4530426"/>
                </a:lnTo>
                <a:lnTo>
                  <a:pt x="8259440" y="4558289"/>
                </a:lnTo>
                <a:lnTo>
                  <a:pt x="8222851" y="4584161"/>
                </a:lnTo>
                <a:lnTo>
                  <a:pt x="8184764" y="4607959"/>
                </a:lnTo>
                <a:lnTo>
                  <a:pt x="8145261" y="4629601"/>
                </a:lnTo>
                <a:lnTo>
                  <a:pt x="8104425" y="4649005"/>
                </a:lnTo>
                <a:lnTo>
                  <a:pt x="8062338" y="4666089"/>
                </a:lnTo>
                <a:lnTo>
                  <a:pt x="8019081" y="4680769"/>
                </a:lnTo>
                <a:lnTo>
                  <a:pt x="7974739" y="4692965"/>
                </a:lnTo>
                <a:lnTo>
                  <a:pt x="7929392" y="4702594"/>
                </a:lnTo>
                <a:lnTo>
                  <a:pt x="7883123" y="4709573"/>
                </a:lnTo>
                <a:lnTo>
                  <a:pt x="7836014" y="4713821"/>
                </a:lnTo>
                <a:lnTo>
                  <a:pt x="7788147" y="4715256"/>
                </a:lnTo>
                <a:lnTo>
                  <a:pt x="0" y="4715256"/>
                </a:lnTo>
                <a:lnTo>
                  <a:pt x="0" y="785876"/>
                </a:lnTo>
                <a:lnTo>
                  <a:pt x="1434" y="738009"/>
                </a:lnTo>
                <a:lnTo>
                  <a:pt x="5682" y="690900"/>
                </a:lnTo>
                <a:lnTo>
                  <a:pt x="12661" y="644631"/>
                </a:lnTo>
                <a:lnTo>
                  <a:pt x="22290" y="599284"/>
                </a:lnTo>
                <a:lnTo>
                  <a:pt x="34486" y="554942"/>
                </a:lnTo>
                <a:lnTo>
                  <a:pt x="49167" y="511685"/>
                </a:lnTo>
                <a:lnTo>
                  <a:pt x="66250" y="469598"/>
                </a:lnTo>
                <a:lnTo>
                  <a:pt x="85654" y="428762"/>
                </a:lnTo>
                <a:lnTo>
                  <a:pt x="107297" y="389259"/>
                </a:lnTo>
                <a:lnTo>
                  <a:pt x="131095" y="351172"/>
                </a:lnTo>
                <a:lnTo>
                  <a:pt x="156967" y="314583"/>
                </a:lnTo>
                <a:lnTo>
                  <a:pt x="184832" y="279574"/>
                </a:lnTo>
                <a:lnTo>
                  <a:pt x="214605" y="246227"/>
                </a:lnTo>
                <a:lnTo>
                  <a:pt x="246206" y="214625"/>
                </a:lnTo>
                <a:lnTo>
                  <a:pt x="279552" y="184850"/>
                </a:lnTo>
                <a:lnTo>
                  <a:pt x="314561" y="156984"/>
                </a:lnTo>
                <a:lnTo>
                  <a:pt x="351150" y="131110"/>
                </a:lnTo>
                <a:lnTo>
                  <a:pt x="389239" y="107310"/>
                </a:lnTo>
                <a:lnTo>
                  <a:pt x="428743" y="85665"/>
                </a:lnTo>
                <a:lnTo>
                  <a:pt x="469581" y="66259"/>
                </a:lnTo>
                <a:lnTo>
                  <a:pt x="511672" y="49174"/>
                </a:lnTo>
                <a:lnTo>
                  <a:pt x="554932" y="34491"/>
                </a:lnTo>
                <a:lnTo>
                  <a:pt x="599280" y="22293"/>
                </a:lnTo>
                <a:lnTo>
                  <a:pt x="644632" y="12663"/>
                </a:lnTo>
                <a:lnTo>
                  <a:pt x="690908" y="5683"/>
                </a:lnTo>
                <a:lnTo>
                  <a:pt x="738025" y="1434"/>
                </a:lnTo>
                <a:lnTo>
                  <a:pt x="785901" y="0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4766" y="1920316"/>
            <a:ext cx="731964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32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90855" algn="l"/>
                <a:tab pos="491490" algn="l"/>
              </a:tabLst>
            </a:pPr>
            <a:r>
              <a:rPr sz="2800" spc="-10" dirty="0">
                <a:solidFill>
                  <a:srgbClr val="6F2F9F"/>
                </a:solidFill>
                <a:latin typeface="Arial"/>
                <a:cs typeface="Arial"/>
              </a:rPr>
              <a:t>Процесс, </a:t>
            </a:r>
            <a:r>
              <a:rPr sz="2800" spc="-5" dirty="0">
                <a:solidFill>
                  <a:srgbClr val="6F2F9F"/>
                </a:solidFill>
                <a:latin typeface="Arial"/>
                <a:cs typeface="Arial"/>
              </a:rPr>
              <a:t>информациялык </a:t>
            </a:r>
            <a:r>
              <a:rPr sz="2800" spc="-10" dirty="0">
                <a:solidFill>
                  <a:srgbClr val="6F2F9F"/>
                </a:solidFill>
                <a:latin typeface="Arial"/>
                <a:cs typeface="Arial"/>
              </a:rPr>
              <a:t>процесстер  </a:t>
            </a:r>
            <a:r>
              <a:rPr sz="2800" spc="-5" dirty="0">
                <a:solidFill>
                  <a:srgbClr val="6F2F9F"/>
                </a:solidFill>
                <a:latin typeface="Arial"/>
                <a:cs typeface="Arial"/>
              </a:rPr>
              <a:t>жөнүндө жалпы </a:t>
            </a:r>
            <a:r>
              <a:rPr sz="2800" dirty="0">
                <a:solidFill>
                  <a:srgbClr val="6F2F9F"/>
                </a:solidFill>
                <a:latin typeface="Arial"/>
                <a:cs typeface="Arial"/>
              </a:rPr>
              <a:t>түшүнүк</a:t>
            </a:r>
            <a:r>
              <a:rPr sz="2800" spc="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F2F9F"/>
                </a:solidFill>
                <a:latin typeface="Arial"/>
                <a:cs typeface="Arial"/>
              </a:rPr>
              <a:t>аласыңар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F2F9F"/>
              </a:buClr>
              <a:buFont typeface="Wingdings"/>
              <a:buChar char=""/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Font typeface="Wingdings"/>
              <a:buChar char=""/>
              <a:tabLst>
                <a:tab pos="490855" algn="l"/>
                <a:tab pos="491490" algn="l"/>
              </a:tabLst>
            </a:pPr>
            <a:r>
              <a:rPr sz="2800" spc="-10" dirty="0">
                <a:solidFill>
                  <a:srgbClr val="6F2F9F"/>
                </a:solidFill>
                <a:latin typeface="Arial"/>
                <a:cs typeface="Arial"/>
              </a:rPr>
              <a:t>Жаратылыштагы, </a:t>
            </a:r>
            <a:r>
              <a:rPr sz="2800" spc="-5" dirty="0">
                <a:solidFill>
                  <a:srgbClr val="6F2F9F"/>
                </a:solidFill>
                <a:latin typeface="Arial"/>
                <a:cs typeface="Arial"/>
              </a:rPr>
              <a:t>техникадагы, коомдогу  </a:t>
            </a:r>
            <a:r>
              <a:rPr sz="2800" spc="-10" dirty="0">
                <a:solidFill>
                  <a:srgbClr val="6F2F9F"/>
                </a:solidFill>
                <a:latin typeface="Arial"/>
                <a:cs typeface="Arial"/>
              </a:rPr>
              <a:t>информациялык </a:t>
            </a:r>
            <a:r>
              <a:rPr sz="2800" spc="-15" dirty="0">
                <a:solidFill>
                  <a:srgbClr val="6F2F9F"/>
                </a:solidFill>
                <a:latin typeface="Arial"/>
                <a:cs typeface="Arial"/>
              </a:rPr>
              <a:t>процесстерди  </a:t>
            </a:r>
            <a:r>
              <a:rPr sz="2800" spc="-5" dirty="0">
                <a:solidFill>
                  <a:srgbClr val="6F2F9F"/>
                </a:solidFill>
                <a:latin typeface="Arial"/>
                <a:cs typeface="Arial"/>
              </a:rPr>
              <a:t>салыштырасыңар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F2F9F"/>
              </a:buClr>
              <a:buFont typeface="Wingdings"/>
              <a:buChar char=""/>
            </a:pPr>
            <a:endParaRPr sz="2900">
              <a:latin typeface="Times New Roman"/>
              <a:cs typeface="Times New Roman"/>
            </a:endParaRPr>
          </a:p>
          <a:p>
            <a:pPr marL="12700" marR="1004569">
              <a:lnSpc>
                <a:spcPct val="100000"/>
              </a:lnSpc>
              <a:buFont typeface="Wingdings"/>
              <a:buChar char=""/>
              <a:tabLst>
                <a:tab pos="490855" algn="l"/>
                <a:tab pos="491490" algn="l"/>
              </a:tabLst>
            </a:pPr>
            <a:r>
              <a:rPr sz="2800" spc="-20" dirty="0">
                <a:solidFill>
                  <a:srgbClr val="6F2F9F"/>
                </a:solidFill>
                <a:latin typeface="Arial"/>
                <a:cs typeface="Arial"/>
              </a:rPr>
              <a:t>Компьютердин </a:t>
            </a:r>
            <a:r>
              <a:rPr sz="2800" spc="-10" dirty="0">
                <a:solidFill>
                  <a:srgbClr val="6F2F9F"/>
                </a:solidFill>
                <a:latin typeface="Arial"/>
                <a:cs typeface="Arial"/>
              </a:rPr>
              <a:t>информациялык  </a:t>
            </a:r>
            <a:r>
              <a:rPr sz="2800" spc="-15" dirty="0">
                <a:solidFill>
                  <a:srgbClr val="6F2F9F"/>
                </a:solidFill>
                <a:latin typeface="Arial"/>
                <a:cs typeface="Arial"/>
              </a:rPr>
              <a:t>технологиядагы ролун</a:t>
            </a:r>
            <a:r>
              <a:rPr sz="2800" spc="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Arial"/>
                <a:cs typeface="Arial"/>
              </a:rPr>
              <a:t>аныктайсыңар.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3872" y="257556"/>
            <a:ext cx="5881116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4811" y="172212"/>
            <a:ext cx="5905499" cy="938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1116" y="284988"/>
            <a:ext cx="5786628" cy="571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1116" y="284988"/>
            <a:ext cx="5786755" cy="571500"/>
          </a:xfrm>
          <a:custGeom>
            <a:avLst/>
            <a:gdLst/>
            <a:ahLst/>
            <a:cxnLst/>
            <a:rect l="l" t="t" r="r" b="b"/>
            <a:pathLst>
              <a:path w="5786755" h="571500">
                <a:moveTo>
                  <a:pt x="0" y="0"/>
                </a:moveTo>
                <a:lnTo>
                  <a:pt x="5691378" y="0"/>
                </a:lnTo>
                <a:lnTo>
                  <a:pt x="5786628" y="95249"/>
                </a:lnTo>
                <a:lnTo>
                  <a:pt x="5786628" y="571499"/>
                </a:lnTo>
                <a:lnTo>
                  <a:pt x="95250" y="57149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2727" y="185928"/>
            <a:ext cx="780287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8063" y="291795"/>
            <a:ext cx="60312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2625" algn="l"/>
                <a:tab pos="4351655" algn="l"/>
              </a:tabLst>
            </a:pPr>
            <a:r>
              <a:rPr spc="-155" dirty="0">
                <a:solidFill>
                  <a:srgbClr val="FFFFFF"/>
                </a:solidFill>
              </a:rPr>
              <a:t>1	</a:t>
            </a:r>
            <a:r>
              <a:rPr spc="-10" dirty="0"/>
              <a:t>Информациялык	процесс</a:t>
            </a:r>
          </a:p>
        </p:txBody>
      </p:sp>
      <p:sp>
        <p:nvSpPr>
          <p:cNvPr id="8" name="object 8"/>
          <p:cNvSpPr/>
          <p:nvPr/>
        </p:nvSpPr>
        <p:spPr>
          <a:xfrm>
            <a:off x="4285459" y="2714235"/>
            <a:ext cx="879715" cy="1781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306" y="3551249"/>
            <a:ext cx="2607945" cy="1054100"/>
          </a:xfrm>
          <a:custGeom>
            <a:avLst/>
            <a:gdLst/>
            <a:ahLst/>
            <a:cxnLst/>
            <a:rect l="l" t="t" r="r" b="b"/>
            <a:pathLst>
              <a:path w="2607945" h="1054100">
                <a:moveTo>
                  <a:pt x="0" y="23714"/>
                </a:moveTo>
                <a:lnTo>
                  <a:pt x="0" y="1054058"/>
                </a:lnTo>
                <a:lnTo>
                  <a:pt x="2607727" y="1054058"/>
                </a:lnTo>
                <a:lnTo>
                  <a:pt x="2607727" y="65879"/>
                </a:lnTo>
                <a:lnTo>
                  <a:pt x="1892662" y="65879"/>
                </a:lnTo>
                <a:lnTo>
                  <a:pt x="1826991" y="57971"/>
                </a:lnTo>
                <a:lnTo>
                  <a:pt x="1769187" y="55338"/>
                </a:lnTo>
                <a:lnTo>
                  <a:pt x="1748097" y="55338"/>
                </a:lnTo>
                <a:lnTo>
                  <a:pt x="1737607" y="52706"/>
                </a:lnTo>
                <a:lnTo>
                  <a:pt x="1616645" y="50062"/>
                </a:lnTo>
                <a:lnTo>
                  <a:pt x="1582803" y="47429"/>
                </a:lnTo>
                <a:lnTo>
                  <a:pt x="347000" y="47429"/>
                </a:lnTo>
                <a:lnTo>
                  <a:pt x="239216" y="42164"/>
                </a:lnTo>
                <a:lnTo>
                  <a:pt x="0" y="23714"/>
                </a:lnTo>
                <a:close/>
              </a:path>
              <a:path w="2607945" h="1054100">
                <a:moveTo>
                  <a:pt x="2260794" y="0"/>
                </a:moveTo>
                <a:lnTo>
                  <a:pt x="2205503" y="28991"/>
                </a:lnTo>
                <a:lnTo>
                  <a:pt x="2118742" y="60603"/>
                </a:lnTo>
                <a:lnTo>
                  <a:pt x="1966310" y="65879"/>
                </a:lnTo>
                <a:lnTo>
                  <a:pt x="2607727" y="65879"/>
                </a:lnTo>
                <a:lnTo>
                  <a:pt x="2607727" y="60603"/>
                </a:lnTo>
                <a:lnTo>
                  <a:pt x="2576148" y="55338"/>
                </a:lnTo>
                <a:lnTo>
                  <a:pt x="2363289" y="39532"/>
                </a:lnTo>
                <a:lnTo>
                  <a:pt x="2360667" y="26347"/>
                </a:lnTo>
                <a:lnTo>
                  <a:pt x="2305485" y="13173"/>
                </a:lnTo>
                <a:lnTo>
                  <a:pt x="2260794" y="0"/>
                </a:lnTo>
                <a:close/>
              </a:path>
              <a:path w="2607945" h="1054100">
                <a:moveTo>
                  <a:pt x="846464" y="13173"/>
                </a:moveTo>
                <a:lnTo>
                  <a:pt x="515244" y="21082"/>
                </a:lnTo>
                <a:lnTo>
                  <a:pt x="454774" y="26347"/>
                </a:lnTo>
                <a:lnTo>
                  <a:pt x="347000" y="47429"/>
                </a:lnTo>
                <a:lnTo>
                  <a:pt x="1582803" y="47429"/>
                </a:lnTo>
                <a:lnTo>
                  <a:pt x="1311781" y="26347"/>
                </a:lnTo>
                <a:lnTo>
                  <a:pt x="1090945" y="26347"/>
                </a:lnTo>
                <a:lnTo>
                  <a:pt x="1009452" y="23714"/>
                </a:lnTo>
                <a:lnTo>
                  <a:pt x="912179" y="23714"/>
                </a:lnTo>
                <a:lnTo>
                  <a:pt x="846464" y="131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048" y="915924"/>
            <a:ext cx="8296423" cy="5384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3048" y="4554982"/>
            <a:ext cx="75399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 marR="24130" algn="ctr">
              <a:lnSpc>
                <a:spcPct val="100000"/>
              </a:lnSpc>
              <a:spcBef>
                <a:spcPts val="95"/>
              </a:spcBef>
              <a:tabLst>
                <a:tab pos="2105660" algn="l"/>
              </a:tabLst>
            </a:pPr>
            <a:r>
              <a:rPr sz="2800" spc="-10" dirty="0">
                <a:latin typeface="Arial"/>
                <a:cs typeface="Arial"/>
              </a:rPr>
              <a:t>Маалыматты чогултуу </a:t>
            </a:r>
            <a:r>
              <a:rPr sz="2800" spc="-15" dirty="0">
                <a:latin typeface="Arial"/>
                <a:cs typeface="Arial"/>
              </a:rPr>
              <a:t>издөө, </a:t>
            </a:r>
            <a:r>
              <a:rPr sz="2800" spc="-5" dirty="0">
                <a:latin typeface="Arial"/>
                <a:cs typeface="Arial"/>
              </a:rPr>
              <a:t>сактоо </a:t>
            </a:r>
            <a:r>
              <a:rPr sz="2800" spc="-20" dirty="0">
                <a:latin typeface="Arial"/>
                <a:cs typeface="Arial"/>
              </a:rPr>
              <a:t>иштетүү  </a:t>
            </a:r>
            <a:r>
              <a:rPr sz="2800" spc="-5" dirty="0">
                <a:latin typeface="Arial"/>
                <a:cs typeface="Arial"/>
              </a:rPr>
              <a:t>жана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берүү	</a:t>
            </a:r>
            <a:r>
              <a:rPr sz="2800" spc="-5" dirty="0">
                <a:latin typeface="Arial"/>
                <a:cs typeface="Arial"/>
              </a:rPr>
              <a:t>менен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байланышкан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процесстерди </a:t>
            </a: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информациялык</a:t>
            </a:r>
            <a:r>
              <a:rPr sz="2800" b="1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процесстер</a:t>
            </a:r>
            <a:endParaRPr sz="2800">
              <a:latin typeface="Arial"/>
              <a:cs typeface="Arial"/>
            </a:endParaRPr>
          </a:p>
          <a:p>
            <a:pPr marL="100965" algn="ctr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деп айтабыз.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0396" y="910843"/>
            <a:ext cx="730186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Arial"/>
                <a:cs typeface="Arial"/>
              </a:rPr>
              <a:t>Информацияга </a:t>
            </a:r>
            <a:r>
              <a:rPr sz="2800" dirty="0">
                <a:latin typeface="Arial"/>
                <a:cs typeface="Arial"/>
              </a:rPr>
              <a:t>жүргүзүлгөн </a:t>
            </a:r>
            <a:r>
              <a:rPr sz="2800" spc="-25" dirty="0">
                <a:latin typeface="Arial"/>
                <a:cs typeface="Arial"/>
              </a:rPr>
              <a:t>белгилүү  </a:t>
            </a:r>
            <a:r>
              <a:rPr sz="2800" spc="-20" dirty="0">
                <a:latin typeface="Arial"/>
                <a:cs typeface="Arial"/>
              </a:rPr>
              <a:t>аракеттердин </a:t>
            </a:r>
            <a:r>
              <a:rPr sz="2800" spc="-10" dirty="0">
                <a:latin typeface="Arial"/>
                <a:cs typeface="Arial"/>
              </a:rPr>
              <a:t>натыйжасында </a:t>
            </a:r>
            <a:r>
              <a:rPr sz="2800" spc="-5" dirty="0">
                <a:latin typeface="Arial"/>
                <a:cs typeface="Arial"/>
              </a:rPr>
              <a:t>анын мазмуну  жана формасынын өзгөрүү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процесси</a:t>
            </a:r>
            <a:endParaRPr sz="2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информациялык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процесс </a:t>
            </a:r>
            <a:r>
              <a:rPr sz="2800" spc="-10" dirty="0">
                <a:latin typeface="Arial"/>
                <a:cs typeface="Arial"/>
              </a:rPr>
              <a:t>деп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аталат.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57556"/>
            <a:ext cx="6225540" cy="67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172" y="187452"/>
            <a:ext cx="6466332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1244" y="284988"/>
            <a:ext cx="6131052" cy="585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71244" y="284988"/>
            <a:ext cx="6131560" cy="585470"/>
          </a:xfrm>
          <a:prstGeom prst="rect">
            <a:avLst/>
          </a:prstGeom>
          <a:ln w="9144">
            <a:solidFill>
              <a:srgbClr val="7C5F9F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pc="-10" dirty="0">
                <a:solidFill>
                  <a:srgbClr val="001F5F"/>
                </a:solidFill>
              </a:rPr>
              <a:t>Информациялык</a:t>
            </a:r>
            <a:r>
              <a:rPr spc="-65" dirty="0">
                <a:solidFill>
                  <a:srgbClr val="001F5F"/>
                </a:solidFill>
              </a:rPr>
              <a:t> </a:t>
            </a:r>
            <a:r>
              <a:rPr spc="-10" dirty="0">
                <a:solidFill>
                  <a:srgbClr val="001F5F"/>
                </a:solidFill>
              </a:rPr>
              <a:t>процесстер</a:t>
            </a:r>
          </a:p>
        </p:txBody>
      </p:sp>
      <p:sp>
        <p:nvSpPr>
          <p:cNvPr id="6" name="object 6"/>
          <p:cNvSpPr/>
          <p:nvPr/>
        </p:nvSpPr>
        <p:spPr>
          <a:xfrm>
            <a:off x="1310639" y="1758695"/>
            <a:ext cx="7309104" cy="66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0055" y="1606296"/>
            <a:ext cx="6928104" cy="938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7883" y="1786127"/>
            <a:ext cx="7214616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7883" y="1786127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0639" y="2473451"/>
            <a:ext cx="7309104" cy="66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0055" y="2386583"/>
            <a:ext cx="5366004" cy="9387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57883" y="2500883"/>
            <a:ext cx="7214616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7883" y="2500883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0639" y="3186683"/>
            <a:ext cx="7309104" cy="66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0055" y="3035807"/>
            <a:ext cx="6024372" cy="938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7883" y="3214116"/>
            <a:ext cx="7214616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7883" y="3214116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0639" y="4687823"/>
            <a:ext cx="7309104" cy="66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0055" y="4535423"/>
            <a:ext cx="6417564" cy="9387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7883" y="4715255"/>
            <a:ext cx="7214616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7883" y="4715255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83867" y="4656835"/>
            <a:ext cx="5871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>
                <a:solidFill>
                  <a:srgbClr val="006FC0"/>
                </a:solidFill>
                <a:latin typeface="Arial"/>
                <a:cs typeface="Arial"/>
              </a:rPr>
              <a:t>Информациялык</a:t>
            </a:r>
            <a:r>
              <a:rPr sz="32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Arial"/>
                <a:cs typeface="Arial"/>
              </a:rPr>
              <a:t>технология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7972" y="1687067"/>
            <a:ext cx="781812" cy="9403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7972" y="2400300"/>
            <a:ext cx="781812" cy="941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7972" y="3115055"/>
            <a:ext cx="781812" cy="941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3308" y="1726768"/>
            <a:ext cx="7054215" cy="1943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3260" indent="-67056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AutoNum type="arabicPlain"/>
              <a:tabLst>
                <a:tab pos="682625" algn="l"/>
                <a:tab pos="683260" algn="l"/>
              </a:tabLst>
            </a:pPr>
            <a:r>
              <a:rPr sz="3200" b="1" dirty="0">
                <a:solidFill>
                  <a:srgbClr val="006FC0"/>
                </a:solidFill>
                <a:latin typeface="Arial"/>
                <a:cs typeface="Arial"/>
              </a:rPr>
              <a:t>Жаратылыштагы инф.</a:t>
            </a:r>
            <a:r>
              <a:rPr sz="3200" b="1" spc="-9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Arial"/>
                <a:cs typeface="Arial"/>
              </a:rPr>
              <a:t>процесс</a:t>
            </a:r>
            <a:endParaRPr sz="3200">
              <a:latin typeface="Arial"/>
              <a:cs typeface="Arial"/>
            </a:endParaRPr>
          </a:p>
          <a:p>
            <a:pPr marL="683260" indent="-670560">
              <a:lnSpc>
                <a:spcPct val="100000"/>
              </a:lnSpc>
              <a:spcBef>
                <a:spcPts val="2305"/>
              </a:spcBef>
              <a:buClr>
                <a:srgbClr val="FFFFFF"/>
              </a:buClr>
              <a:buAutoNum type="arabicPlain"/>
              <a:tabLst>
                <a:tab pos="682625" algn="l"/>
                <a:tab pos="683260" algn="l"/>
              </a:tabLst>
            </a:pPr>
            <a:r>
              <a:rPr sz="3200" b="1" spc="-5" dirty="0">
                <a:solidFill>
                  <a:srgbClr val="006FC0"/>
                </a:solidFill>
                <a:latin typeface="Arial"/>
                <a:cs typeface="Arial"/>
              </a:rPr>
              <a:t>Коомдогу </a:t>
            </a:r>
            <a:r>
              <a:rPr sz="3200" b="1" dirty="0">
                <a:solidFill>
                  <a:srgbClr val="006FC0"/>
                </a:solidFill>
                <a:latin typeface="Arial"/>
                <a:cs typeface="Arial"/>
              </a:rPr>
              <a:t>инф.</a:t>
            </a:r>
            <a:r>
              <a:rPr sz="32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Arial"/>
                <a:cs typeface="Arial"/>
              </a:rPr>
              <a:t>процесс</a:t>
            </a:r>
            <a:endParaRPr sz="3200">
              <a:latin typeface="Arial"/>
              <a:cs typeface="Arial"/>
            </a:endParaRPr>
          </a:p>
          <a:p>
            <a:pPr marL="683260" indent="-670560">
              <a:lnSpc>
                <a:spcPct val="100000"/>
              </a:lnSpc>
              <a:spcBef>
                <a:spcPts val="1270"/>
              </a:spcBef>
              <a:buClr>
                <a:srgbClr val="FFFFFF"/>
              </a:buClr>
              <a:buAutoNum type="arabicPlain"/>
              <a:tabLst>
                <a:tab pos="682625" algn="l"/>
                <a:tab pos="683260" algn="l"/>
              </a:tabLst>
            </a:pPr>
            <a:r>
              <a:rPr sz="3200" b="1" spc="-25" dirty="0">
                <a:solidFill>
                  <a:srgbClr val="006FC0"/>
                </a:solidFill>
                <a:latin typeface="Arial"/>
                <a:cs typeface="Arial"/>
              </a:rPr>
              <a:t>Техникадагы </a:t>
            </a:r>
            <a:r>
              <a:rPr sz="3200" b="1" spc="-5" dirty="0">
                <a:solidFill>
                  <a:srgbClr val="006FC0"/>
                </a:solidFill>
                <a:latin typeface="Arial"/>
                <a:cs typeface="Arial"/>
              </a:rPr>
              <a:t>инф. </a:t>
            </a:r>
            <a:r>
              <a:rPr sz="3200" b="1" spc="-10" dirty="0">
                <a:solidFill>
                  <a:srgbClr val="006FC0"/>
                </a:solidFill>
                <a:latin typeface="Arial"/>
                <a:cs typeface="Arial"/>
              </a:rPr>
              <a:t>процесс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7972" y="4616196"/>
            <a:ext cx="781812" cy="9403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13308" y="4719320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5627" y="4259579"/>
            <a:ext cx="5952744" cy="1522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2872" y="4287011"/>
            <a:ext cx="5858256" cy="142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2872" y="4287011"/>
            <a:ext cx="5858510" cy="1428115"/>
          </a:xfrm>
          <a:custGeom>
            <a:avLst/>
            <a:gdLst/>
            <a:ahLst/>
            <a:cxnLst/>
            <a:rect l="l" t="t" r="r" b="b"/>
            <a:pathLst>
              <a:path w="5858509" h="1428114">
                <a:moveTo>
                  <a:pt x="0" y="237998"/>
                </a:moveTo>
                <a:lnTo>
                  <a:pt x="4835" y="190032"/>
                </a:lnTo>
                <a:lnTo>
                  <a:pt x="18702" y="145357"/>
                </a:lnTo>
                <a:lnTo>
                  <a:pt x="40645" y="104930"/>
                </a:lnTo>
                <a:lnTo>
                  <a:pt x="69707" y="69707"/>
                </a:lnTo>
                <a:lnTo>
                  <a:pt x="104930" y="40645"/>
                </a:lnTo>
                <a:lnTo>
                  <a:pt x="145357" y="18702"/>
                </a:lnTo>
                <a:lnTo>
                  <a:pt x="190032" y="4835"/>
                </a:lnTo>
                <a:lnTo>
                  <a:pt x="237997" y="0"/>
                </a:lnTo>
                <a:lnTo>
                  <a:pt x="5620258" y="0"/>
                </a:lnTo>
                <a:lnTo>
                  <a:pt x="5668223" y="4835"/>
                </a:lnTo>
                <a:lnTo>
                  <a:pt x="5712898" y="18702"/>
                </a:lnTo>
                <a:lnTo>
                  <a:pt x="5753325" y="40645"/>
                </a:lnTo>
                <a:lnTo>
                  <a:pt x="5788548" y="69707"/>
                </a:lnTo>
                <a:lnTo>
                  <a:pt x="5817610" y="104930"/>
                </a:lnTo>
                <a:lnTo>
                  <a:pt x="5839553" y="145357"/>
                </a:lnTo>
                <a:lnTo>
                  <a:pt x="5853420" y="190032"/>
                </a:lnTo>
                <a:lnTo>
                  <a:pt x="5858256" y="237998"/>
                </a:lnTo>
                <a:lnTo>
                  <a:pt x="5858256" y="1189990"/>
                </a:lnTo>
                <a:lnTo>
                  <a:pt x="5853420" y="1237955"/>
                </a:lnTo>
                <a:lnTo>
                  <a:pt x="5839553" y="1282630"/>
                </a:lnTo>
                <a:lnTo>
                  <a:pt x="5817610" y="1323057"/>
                </a:lnTo>
                <a:lnTo>
                  <a:pt x="5788548" y="1358280"/>
                </a:lnTo>
                <a:lnTo>
                  <a:pt x="5753325" y="1387342"/>
                </a:lnTo>
                <a:lnTo>
                  <a:pt x="5712898" y="1409285"/>
                </a:lnTo>
                <a:lnTo>
                  <a:pt x="5668223" y="1423152"/>
                </a:lnTo>
                <a:lnTo>
                  <a:pt x="5620258" y="1427988"/>
                </a:lnTo>
                <a:lnTo>
                  <a:pt x="237997" y="1427988"/>
                </a:lnTo>
                <a:lnTo>
                  <a:pt x="190032" y="1423152"/>
                </a:lnTo>
                <a:lnTo>
                  <a:pt x="145357" y="1409285"/>
                </a:lnTo>
                <a:lnTo>
                  <a:pt x="104930" y="1387342"/>
                </a:lnTo>
                <a:lnTo>
                  <a:pt x="69707" y="1358280"/>
                </a:lnTo>
                <a:lnTo>
                  <a:pt x="40645" y="1323057"/>
                </a:lnTo>
                <a:lnTo>
                  <a:pt x="18702" y="1282630"/>
                </a:lnTo>
                <a:lnTo>
                  <a:pt x="4835" y="1237955"/>
                </a:lnTo>
                <a:lnTo>
                  <a:pt x="0" y="1189990"/>
                </a:lnTo>
                <a:lnTo>
                  <a:pt x="0" y="237998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0639" y="329184"/>
            <a:ext cx="7309104" cy="665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0055" y="178307"/>
            <a:ext cx="6928104" cy="938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7883" y="356615"/>
            <a:ext cx="7214616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7883" y="356615"/>
            <a:ext cx="7214870" cy="571500"/>
          </a:xfrm>
          <a:custGeom>
            <a:avLst/>
            <a:gdLst/>
            <a:ahLst/>
            <a:cxnLst/>
            <a:rect l="l" t="t" r="r" b="b"/>
            <a:pathLst>
              <a:path w="7214870" h="571500">
                <a:moveTo>
                  <a:pt x="0" y="0"/>
                </a:moveTo>
                <a:lnTo>
                  <a:pt x="7119366" y="0"/>
                </a:lnTo>
                <a:lnTo>
                  <a:pt x="7214616" y="95250"/>
                </a:lnTo>
                <a:lnTo>
                  <a:pt x="721461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83867" y="298195"/>
            <a:ext cx="6383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Жаратылыштагы </a:t>
            </a:r>
            <a:r>
              <a:rPr spc="-5" dirty="0"/>
              <a:t>инф.</a:t>
            </a:r>
            <a:r>
              <a:rPr spc="-75" dirty="0"/>
              <a:t> </a:t>
            </a:r>
            <a:r>
              <a:rPr spc="-10" dirty="0"/>
              <a:t>процесс</a:t>
            </a:r>
          </a:p>
        </p:txBody>
      </p:sp>
      <p:sp>
        <p:nvSpPr>
          <p:cNvPr id="10" name="object 10"/>
          <p:cNvSpPr/>
          <p:nvPr/>
        </p:nvSpPr>
        <p:spPr>
          <a:xfrm>
            <a:off x="537972" y="257556"/>
            <a:ext cx="781812" cy="94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3308" y="360680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14372" y="1941576"/>
            <a:ext cx="1775460" cy="2773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00371" y="2286000"/>
            <a:ext cx="2357628" cy="27736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0200" y="4245864"/>
            <a:ext cx="6035040" cy="124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43633" y="4284726"/>
            <a:ext cx="5929630" cy="1905"/>
          </a:xfrm>
          <a:custGeom>
            <a:avLst/>
            <a:gdLst/>
            <a:ahLst/>
            <a:cxnLst/>
            <a:rect l="l" t="t" r="r" b="b"/>
            <a:pathLst>
              <a:path w="5929630" h="1904">
                <a:moveTo>
                  <a:pt x="0" y="0"/>
                </a:moveTo>
                <a:lnTo>
                  <a:pt x="5929376" y="1524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58506" y="1072133"/>
            <a:ext cx="786765" cy="858519"/>
          </a:xfrm>
          <a:custGeom>
            <a:avLst/>
            <a:gdLst/>
            <a:ahLst/>
            <a:cxnLst/>
            <a:rect l="l" t="t" r="r" b="b"/>
            <a:pathLst>
              <a:path w="786765" h="858519">
                <a:moveTo>
                  <a:pt x="393192" y="0"/>
                </a:moveTo>
                <a:lnTo>
                  <a:pt x="347334" y="2885"/>
                </a:lnTo>
                <a:lnTo>
                  <a:pt x="303031" y="11327"/>
                </a:lnTo>
                <a:lnTo>
                  <a:pt x="260578" y="25005"/>
                </a:lnTo>
                <a:lnTo>
                  <a:pt x="220269" y="43596"/>
                </a:lnTo>
                <a:lnTo>
                  <a:pt x="182399" y="66779"/>
                </a:lnTo>
                <a:lnTo>
                  <a:pt x="147263" y="94232"/>
                </a:lnTo>
                <a:lnTo>
                  <a:pt x="115157" y="125634"/>
                </a:lnTo>
                <a:lnTo>
                  <a:pt x="86374" y="160664"/>
                </a:lnTo>
                <a:lnTo>
                  <a:pt x="61211" y="198999"/>
                </a:lnTo>
                <a:lnTo>
                  <a:pt x="39961" y="240318"/>
                </a:lnTo>
                <a:lnTo>
                  <a:pt x="22920" y="284300"/>
                </a:lnTo>
                <a:lnTo>
                  <a:pt x="10383" y="330623"/>
                </a:lnTo>
                <a:lnTo>
                  <a:pt x="2645" y="378965"/>
                </a:lnTo>
                <a:lnTo>
                  <a:pt x="0" y="429005"/>
                </a:lnTo>
                <a:lnTo>
                  <a:pt x="2645" y="479046"/>
                </a:lnTo>
                <a:lnTo>
                  <a:pt x="10383" y="527388"/>
                </a:lnTo>
                <a:lnTo>
                  <a:pt x="22920" y="573711"/>
                </a:lnTo>
                <a:lnTo>
                  <a:pt x="39961" y="617693"/>
                </a:lnTo>
                <a:lnTo>
                  <a:pt x="61211" y="659012"/>
                </a:lnTo>
                <a:lnTo>
                  <a:pt x="86374" y="697347"/>
                </a:lnTo>
                <a:lnTo>
                  <a:pt x="115157" y="732377"/>
                </a:lnTo>
                <a:lnTo>
                  <a:pt x="147263" y="763779"/>
                </a:lnTo>
                <a:lnTo>
                  <a:pt x="182399" y="791232"/>
                </a:lnTo>
                <a:lnTo>
                  <a:pt x="220269" y="814415"/>
                </a:lnTo>
                <a:lnTo>
                  <a:pt x="260578" y="833006"/>
                </a:lnTo>
                <a:lnTo>
                  <a:pt x="303031" y="846684"/>
                </a:lnTo>
                <a:lnTo>
                  <a:pt x="347334" y="855126"/>
                </a:lnTo>
                <a:lnTo>
                  <a:pt x="393192" y="858012"/>
                </a:lnTo>
                <a:lnTo>
                  <a:pt x="439049" y="855126"/>
                </a:lnTo>
                <a:lnTo>
                  <a:pt x="483352" y="846684"/>
                </a:lnTo>
                <a:lnTo>
                  <a:pt x="525805" y="833006"/>
                </a:lnTo>
                <a:lnTo>
                  <a:pt x="566114" y="814415"/>
                </a:lnTo>
                <a:lnTo>
                  <a:pt x="603984" y="791232"/>
                </a:lnTo>
                <a:lnTo>
                  <a:pt x="639120" y="763779"/>
                </a:lnTo>
                <a:lnTo>
                  <a:pt x="671226" y="732377"/>
                </a:lnTo>
                <a:lnTo>
                  <a:pt x="700009" y="697347"/>
                </a:lnTo>
                <a:lnTo>
                  <a:pt x="725172" y="659012"/>
                </a:lnTo>
                <a:lnTo>
                  <a:pt x="746422" y="617693"/>
                </a:lnTo>
                <a:lnTo>
                  <a:pt x="763463" y="573711"/>
                </a:lnTo>
                <a:lnTo>
                  <a:pt x="776000" y="527388"/>
                </a:lnTo>
                <a:lnTo>
                  <a:pt x="783738" y="479046"/>
                </a:lnTo>
                <a:lnTo>
                  <a:pt x="786384" y="429005"/>
                </a:lnTo>
                <a:lnTo>
                  <a:pt x="783738" y="378965"/>
                </a:lnTo>
                <a:lnTo>
                  <a:pt x="776000" y="330623"/>
                </a:lnTo>
                <a:lnTo>
                  <a:pt x="763463" y="284300"/>
                </a:lnTo>
                <a:lnTo>
                  <a:pt x="746422" y="240318"/>
                </a:lnTo>
                <a:lnTo>
                  <a:pt x="725172" y="198999"/>
                </a:lnTo>
                <a:lnTo>
                  <a:pt x="700009" y="160664"/>
                </a:lnTo>
                <a:lnTo>
                  <a:pt x="671226" y="125634"/>
                </a:lnTo>
                <a:lnTo>
                  <a:pt x="639120" y="94232"/>
                </a:lnTo>
                <a:lnTo>
                  <a:pt x="603984" y="66779"/>
                </a:lnTo>
                <a:lnTo>
                  <a:pt x="566114" y="43596"/>
                </a:lnTo>
                <a:lnTo>
                  <a:pt x="525805" y="25005"/>
                </a:lnTo>
                <a:lnTo>
                  <a:pt x="483352" y="11327"/>
                </a:lnTo>
                <a:lnTo>
                  <a:pt x="439049" y="2885"/>
                </a:lnTo>
                <a:lnTo>
                  <a:pt x="39319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8506" y="1072133"/>
            <a:ext cx="786765" cy="858519"/>
          </a:xfrm>
          <a:custGeom>
            <a:avLst/>
            <a:gdLst/>
            <a:ahLst/>
            <a:cxnLst/>
            <a:rect l="l" t="t" r="r" b="b"/>
            <a:pathLst>
              <a:path w="786765" h="858519">
                <a:moveTo>
                  <a:pt x="0" y="429005"/>
                </a:moveTo>
                <a:lnTo>
                  <a:pt x="2645" y="378965"/>
                </a:lnTo>
                <a:lnTo>
                  <a:pt x="10383" y="330623"/>
                </a:lnTo>
                <a:lnTo>
                  <a:pt x="22920" y="284300"/>
                </a:lnTo>
                <a:lnTo>
                  <a:pt x="39961" y="240318"/>
                </a:lnTo>
                <a:lnTo>
                  <a:pt x="61211" y="198999"/>
                </a:lnTo>
                <a:lnTo>
                  <a:pt x="86374" y="160664"/>
                </a:lnTo>
                <a:lnTo>
                  <a:pt x="115157" y="125634"/>
                </a:lnTo>
                <a:lnTo>
                  <a:pt x="147263" y="94232"/>
                </a:lnTo>
                <a:lnTo>
                  <a:pt x="182399" y="66779"/>
                </a:lnTo>
                <a:lnTo>
                  <a:pt x="220269" y="43596"/>
                </a:lnTo>
                <a:lnTo>
                  <a:pt x="260578" y="25005"/>
                </a:lnTo>
                <a:lnTo>
                  <a:pt x="303031" y="11327"/>
                </a:lnTo>
                <a:lnTo>
                  <a:pt x="347334" y="2885"/>
                </a:lnTo>
                <a:lnTo>
                  <a:pt x="393192" y="0"/>
                </a:lnTo>
                <a:lnTo>
                  <a:pt x="439049" y="2885"/>
                </a:lnTo>
                <a:lnTo>
                  <a:pt x="483352" y="11327"/>
                </a:lnTo>
                <a:lnTo>
                  <a:pt x="525805" y="25005"/>
                </a:lnTo>
                <a:lnTo>
                  <a:pt x="566114" y="43596"/>
                </a:lnTo>
                <a:lnTo>
                  <a:pt x="603984" y="66779"/>
                </a:lnTo>
                <a:lnTo>
                  <a:pt x="639120" y="94232"/>
                </a:lnTo>
                <a:lnTo>
                  <a:pt x="671226" y="125634"/>
                </a:lnTo>
                <a:lnTo>
                  <a:pt x="700009" y="160664"/>
                </a:lnTo>
                <a:lnTo>
                  <a:pt x="725172" y="198999"/>
                </a:lnTo>
                <a:lnTo>
                  <a:pt x="746422" y="240318"/>
                </a:lnTo>
                <a:lnTo>
                  <a:pt x="763463" y="284300"/>
                </a:lnTo>
                <a:lnTo>
                  <a:pt x="776000" y="330623"/>
                </a:lnTo>
                <a:lnTo>
                  <a:pt x="783738" y="378965"/>
                </a:lnTo>
                <a:lnTo>
                  <a:pt x="786384" y="429005"/>
                </a:lnTo>
                <a:lnTo>
                  <a:pt x="783738" y="479046"/>
                </a:lnTo>
                <a:lnTo>
                  <a:pt x="776000" y="527388"/>
                </a:lnTo>
                <a:lnTo>
                  <a:pt x="763463" y="573711"/>
                </a:lnTo>
                <a:lnTo>
                  <a:pt x="746422" y="617693"/>
                </a:lnTo>
                <a:lnTo>
                  <a:pt x="725172" y="659012"/>
                </a:lnTo>
                <a:lnTo>
                  <a:pt x="700009" y="697347"/>
                </a:lnTo>
                <a:lnTo>
                  <a:pt x="671226" y="732377"/>
                </a:lnTo>
                <a:lnTo>
                  <a:pt x="639120" y="763779"/>
                </a:lnTo>
                <a:lnTo>
                  <a:pt x="603984" y="791232"/>
                </a:lnTo>
                <a:lnTo>
                  <a:pt x="566114" y="814415"/>
                </a:lnTo>
                <a:lnTo>
                  <a:pt x="525805" y="833006"/>
                </a:lnTo>
                <a:lnTo>
                  <a:pt x="483352" y="846684"/>
                </a:lnTo>
                <a:lnTo>
                  <a:pt x="439049" y="855126"/>
                </a:lnTo>
                <a:lnTo>
                  <a:pt x="393192" y="858012"/>
                </a:lnTo>
                <a:lnTo>
                  <a:pt x="347334" y="855126"/>
                </a:lnTo>
                <a:lnTo>
                  <a:pt x="303031" y="846684"/>
                </a:lnTo>
                <a:lnTo>
                  <a:pt x="260578" y="833006"/>
                </a:lnTo>
                <a:lnTo>
                  <a:pt x="220269" y="814415"/>
                </a:lnTo>
                <a:lnTo>
                  <a:pt x="182399" y="791232"/>
                </a:lnTo>
                <a:lnTo>
                  <a:pt x="147263" y="763779"/>
                </a:lnTo>
                <a:lnTo>
                  <a:pt x="115157" y="732377"/>
                </a:lnTo>
                <a:lnTo>
                  <a:pt x="86374" y="697347"/>
                </a:lnTo>
                <a:lnTo>
                  <a:pt x="61211" y="659012"/>
                </a:lnTo>
                <a:lnTo>
                  <a:pt x="39961" y="617693"/>
                </a:lnTo>
                <a:lnTo>
                  <a:pt x="22920" y="573711"/>
                </a:lnTo>
                <a:lnTo>
                  <a:pt x="10383" y="527388"/>
                </a:lnTo>
                <a:lnTo>
                  <a:pt x="2645" y="479046"/>
                </a:lnTo>
                <a:lnTo>
                  <a:pt x="0" y="429005"/>
                </a:lnTo>
                <a:close/>
              </a:path>
            </a:pathLst>
          </a:custGeom>
          <a:ln w="25908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73040" y="1179575"/>
            <a:ext cx="2272284" cy="3566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0773" y="1202436"/>
            <a:ext cx="2072639" cy="208915"/>
          </a:xfrm>
          <a:custGeom>
            <a:avLst/>
            <a:gdLst/>
            <a:ahLst/>
            <a:cxnLst/>
            <a:rect l="l" t="t" r="r" b="b"/>
            <a:pathLst>
              <a:path w="2072640" h="208915">
                <a:moveTo>
                  <a:pt x="98678" y="88773"/>
                </a:moveTo>
                <a:lnTo>
                  <a:pt x="92710" y="92710"/>
                </a:lnTo>
                <a:lnTo>
                  <a:pt x="0" y="155828"/>
                </a:lnTo>
                <a:lnTo>
                  <a:pt x="106934" y="208787"/>
                </a:lnTo>
                <a:lnTo>
                  <a:pt x="114680" y="206121"/>
                </a:lnTo>
                <a:lnTo>
                  <a:pt x="117855" y="199643"/>
                </a:lnTo>
                <a:lnTo>
                  <a:pt x="121030" y="193293"/>
                </a:lnTo>
                <a:lnTo>
                  <a:pt x="118363" y="185547"/>
                </a:lnTo>
                <a:lnTo>
                  <a:pt x="80937" y="167004"/>
                </a:lnTo>
                <a:lnTo>
                  <a:pt x="26415" y="167004"/>
                </a:lnTo>
                <a:lnTo>
                  <a:pt x="24637" y="141097"/>
                </a:lnTo>
                <a:lnTo>
                  <a:pt x="72536" y="137794"/>
                </a:lnTo>
                <a:lnTo>
                  <a:pt x="113156" y="110236"/>
                </a:lnTo>
                <a:lnTo>
                  <a:pt x="114808" y="102108"/>
                </a:lnTo>
                <a:lnTo>
                  <a:pt x="110743" y="96265"/>
                </a:lnTo>
                <a:lnTo>
                  <a:pt x="106679" y="90297"/>
                </a:lnTo>
                <a:lnTo>
                  <a:pt x="98678" y="88773"/>
                </a:lnTo>
                <a:close/>
              </a:path>
              <a:path w="2072640" h="208915">
                <a:moveTo>
                  <a:pt x="72536" y="137794"/>
                </a:moveTo>
                <a:lnTo>
                  <a:pt x="24637" y="141097"/>
                </a:lnTo>
                <a:lnTo>
                  <a:pt x="26415" y="167004"/>
                </a:lnTo>
                <a:lnTo>
                  <a:pt x="59568" y="164718"/>
                </a:lnTo>
                <a:lnTo>
                  <a:pt x="32892" y="164718"/>
                </a:lnTo>
                <a:lnTo>
                  <a:pt x="31368" y="142493"/>
                </a:lnTo>
                <a:lnTo>
                  <a:pt x="65616" y="142493"/>
                </a:lnTo>
                <a:lnTo>
                  <a:pt x="72536" y="137794"/>
                </a:lnTo>
                <a:close/>
              </a:path>
              <a:path w="2072640" h="208915">
                <a:moveTo>
                  <a:pt x="74265" y="163705"/>
                </a:moveTo>
                <a:lnTo>
                  <a:pt x="26415" y="167004"/>
                </a:lnTo>
                <a:lnTo>
                  <a:pt x="80937" y="167004"/>
                </a:lnTo>
                <a:lnTo>
                  <a:pt x="74265" y="163705"/>
                </a:lnTo>
                <a:close/>
              </a:path>
              <a:path w="2072640" h="208915">
                <a:moveTo>
                  <a:pt x="31368" y="142493"/>
                </a:moveTo>
                <a:lnTo>
                  <a:pt x="32892" y="164718"/>
                </a:lnTo>
                <a:lnTo>
                  <a:pt x="51187" y="152293"/>
                </a:lnTo>
                <a:lnTo>
                  <a:pt x="31368" y="142493"/>
                </a:lnTo>
                <a:close/>
              </a:path>
              <a:path w="2072640" h="208915">
                <a:moveTo>
                  <a:pt x="51187" y="152293"/>
                </a:moveTo>
                <a:lnTo>
                  <a:pt x="32892" y="164718"/>
                </a:lnTo>
                <a:lnTo>
                  <a:pt x="59568" y="164718"/>
                </a:lnTo>
                <a:lnTo>
                  <a:pt x="74265" y="163705"/>
                </a:lnTo>
                <a:lnTo>
                  <a:pt x="51187" y="152293"/>
                </a:lnTo>
                <a:close/>
              </a:path>
              <a:path w="2072640" h="208915">
                <a:moveTo>
                  <a:pt x="2070861" y="0"/>
                </a:moveTo>
                <a:lnTo>
                  <a:pt x="72536" y="137794"/>
                </a:lnTo>
                <a:lnTo>
                  <a:pt x="51187" y="152293"/>
                </a:lnTo>
                <a:lnTo>
                  <a:pt x="74265" y="163705"/>
                </a:lnTo>
                <a:lnTo>
                  <a:pt x="2072640" y="25908"/>
                </a:lnTo>
                <a:lnTo>
                  <a:pt x="2070861" y="0"/>
                </a:lnTo>
                <a:close/>
              </a:path>
              <a:path w="2072640" h="208915">
                <a:moveTo>
                  <a:pt x="65616" y="142493"/>
                </a:moveTo>
                <a:lnTo>
                  <a:pt x="31368" y="142493"/>
                </a:lnTo>
                <a:lnTo>
                  <a:pt x="51187" y="152293"/>
                </a:lnTo>
                <a:lnTo>
                  <a:pt x="65616" y="14249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44540" y="1394460"/>
            <a:ext cx="1705356" cy="7833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2273" y="1416685"/>
            <a:ext cx="1504950" cy="603250"/>
          </a:xfrm>
          <a:custGeom>
            <a:avLst/>
            <a:gdLst/>
            <a:ahLst/>
            <a:cxnLst/>
            <a:rect l="l" t="t" r="r" b="b"/>
            <a:pathLst>
              <a:path w="1504950" h="603250">
                <a:moveTo>
                  <a:pt x="83058" y="489838"/>
                </a:moveTo>
                <a:lnTo>
                  <a:pt x="74929" y="490727"/>
                </a:lnTo>
                <a:lnTo>
                  <a:pt x="70358" y="496315"/>
                </a:lnTo>
                <a:lnTo>
                  <a:pt x="0" y="583564"/>
                </a:lnTo>
                <a:lnTo>
                  <a:pt x="117728" y="603123"/>
                </a:lnTo>
                <a:lnTo>
                  <a:pt x="124333" y="598297"/>
                </a:lnTo>
                <a:lnTo>
                  <a:pt x="125475" y="591312"/>
                </a:lnTo>
                <a:lnTo>
                  <a:pt x="126337" y="586486"/>
                </a:lnTo>
                <a:lnTo>
                  <a:pt x="28575" y="586486"/>
                </a:lnTo>
                <a:lnTo>
                  <a:pt x="19303" y="562355"/>
                </a:lnTo>
                <a:lnTo>
                  <a:pt x="64137" y="545277"/>
                </a:lnTo>
                <a:lnTo>
                  <a:pt x="90550" y="512572"/>
                </a:lnTo>
                <a:lnTo>
                  <a:pt x="94996" y="506984"/>
                </a:lnTo>
                <a:lnTo>
                  <a:pt x="94106" y="498855"/>
                </a:lnTo>
                <a:lnTo>
                  <a:pt x="88646" y="494284"/>
                </a:lnTo>
                <a:lnTo>
                  <a:pt x="83058" y="489838"/>
                </a:lnTo>
                <a:close/>
              </a:path>
              <a:path w="1504950" h="603250">
                <a:moveTo>
                  <a:pt x="64137" y="545277"/>
                </a:moveTo>
                <a:lnTo>
                  <a:pt x="19303" y="562355"/>
                </a:lnTo>
                <a:lnTo>
                  <a:pt x="28575" y="586486"/>
                </a:lnTo>
                <a:lnTo>
                  <a:pt x="38910" y="582549"/>
                </a:lnTo>
                <a:lnTo>
                  <a:pt x="34036" y="582549"/>
                </a:lnTo>
                <a:lnTo>
                  <a:pt x="26035" y="561593"/>
                </a:lnTo>
                <a:lnTo>
                  <a:pt x="50959" y="561593"/>
                </a:lnTo>
                <a:lnTo>
                  <a:pt x="64137" y="545277"/>
                </a:lnTo>
                <a:close/>
              </a:path>
              <a:path w="1504950" h="603250">
                <a:moveTo>
                  <a:pt x="73320" y="569441"/>
                </a:moveTo>
                <a:lnTo>
                  <a:pt x="28575" y="586486"/>
                </a:lnTo>
                <a:lnTo>
                  <a:pt x="126337" y="586486"/>
                </a:lnTo>
                <a:lnTo>
                  <a:pt x="126746" y="584200"/>
                </a:lnTo>
                <a:lnTo>
                  <a:pt x="121920" y="577468"/>
                </a:lnTo>
                <a:lnTo>
                  <a:pt x="73320" y="569441"/>
                </a:lnTo>
                <a:close/>
              </a:path>
              <a:path w="1504950" h="603250">
                <a:moveTo>
                  <a:pt x="26035" y="561593"/>
                </a:moveTo>
                <a:lnTo>
                  <a:pt x="34036" y="582549"/>
                </a:lnTo>
                <a:lnTo>
                  <a:pt x="48013" y="565241"/>
                </a:lnTo>
                <a:lnTo>
                  <a:pt x="26035" y="561593"/>
                </a:lnTo>
                <a:close/>
              </a:path>
              <a:path w="1504950" h="603250">
                <a:moveTo>
                  <a:pt x="48013" y="565241"/>
                </a:moveTo>
                <a:lnTo>
                  <a:pt x="34036" y="582549"/>
                </a:lnTo>
                <a:lnTo>
                  <a:pt x="38910" y="582549"/>
                </a:lnTo>
                <a:lnTo>
                  <a:pt x="73320" y="569441"/>
                </a:lnTo>
                <a:lnTo>
                  <a:pt x="48013" y="565241"/>
                </a:lnTo>
                <a:close/>
              </a:path>
              <a:path w="1504950" h="603250">
                <a:moveTo>
                  <a:pt x="1495552" y="0"/>
                </a:moveTo>
                <a:lnTo>
                  <a:pt x="64137" y="545277"/>
                </a:lnTo>
                <a:lnTo>
                  <a:pt x="48013" y="565241"/>
                </a:lnTo>
                <a:lnTo>
                  <a:pt x="73320" y="569441"/>
                </a:lnTo>
                <a:lnTo>
                  <a:pt x="1504823" y="24129"/>
                </a:lnTo>
                <a:lnTo>
                  <a:pt x="1495552" y="0"/>
                </a:lnTo>
                <a:close/>
              </a:path>
              <a:path w="1504950" h="603250">
                <a:moveTo>
                  <a:pt x="50959" y="561593"/>
                </a:moveTo>
                <a:lnTo>
                  <a:pt x="26035" y="561593"/>
                </a:lnTo>
                <a:lnTo>
                  <a:pt x="48013" y="565241"/>
                </a:lnTo>
                <a:lnTo>
                  <a:pt x="50959" y="56159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72784" y="1682495"/>
            <a:ext cx="1351788" cy="1139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0517" y="1705229"/>
            <a:ext cx="1151255" cy="939165"/>
          </a:xfrm>
          <a:custGeom>
            <a:avLst/>
            <a:gdLst/>
            <a:ahLst/>
            <a:cxnLst/>
            <a:rect l="l" t="t" r="r" b="b"/>
            <a:pathLst>
              <a:path w="1151254" h="939164">
                <a:moveTo>
                  <a:pt x="49530" y="823722"/>
                </a:moveTo>
                <a:lnTo>
                  <a:pt x="42037" y="827151"/>
                </a:lnTo>
                <a:lnTo>
                  <a:pt x="39497" y="833755"/>
                </a:lnTo>
                <a:lnTo>
                  <a:pt x="0" y="938784"/>
                </a:lnTo>
                <a:lnTo>
                  <a:pt x="39946" y="932561"/>
                </a:lnTo>
                <a:lnTo>
                  <a:pt x="28067" y="932561"/>
                </a:lnTo>
                <a:lnTo>
                  <a:pt x="11684" y="912495"/>
                </a:lnTo>
                <a:lnTo>
                  <a:pt x="48918" y="882245"/>
                </a:lnTo>
                <a:lnTo>
                  <a:pt x="66294" y="836168"/>
                </a:lnTo>
                <a:lnTo>
                  <a:pt x="62865" y="828801"/>
                </a:lnTo>
                <a:lnTo>
                  <a:pt x="49530" y="823722"/>
                </a:lnTo>
                <a:close/>
              </a:path>
              <a:path w="1151254" h="939164">
                <a:moveTo>
                  <a:pt x="48918" y="882245"/>
                </a:moveTo>
                <a:lnTo>
                  <a:pt x="11684" y="912495"/>
                </a:lnTo>
                <a:lnTo>
                  <a:pt x="28067" y="932561"/>
                </a:lnTo>
                <a:lnTo>
                  <a:pt x="34788" y="927100"/>
                </a:lnTo>
                <a:lnTo>
                  <a:pt x="32004" y="927100"/>
                </a:lnTo>
                <a:lnTo>
                  <a:pt x="17907" y="909701"/>
                </a:lnTo>
                <a:lnTo>
                  <a:pt x="39841" y="906316"/>
                </a:lnTo>
                <a:lnTo>
                  <a:pt x="48918" y="882245"/>
                </a:lnTo>
                <a:close/>
              </a:path>
              <a:path w="1151254" h="939164">
                <a:moveTo>
                  <a:pt x="113918" y="894842"/>
                </a:moveTo>
                <a:lnTo>
                  <a:pt x="65178" y="902407"/>
                </a:lnTo>
                <a:lnTo>
                  <a:pt x="28067" y="932561"/>
                </a:lnTo>
                <a:lnTo>
                  <a:pt x="39946" y="932561"/>
                </a:lnTo>
                <a:lnTo>
                  <a:pt x="117856" y="920369"/>
                </a:lnTo>
                <a:lnTo>
                  <a:pt x="122682" y="913765"/>
                </a:lnTo>
                <a:lnTo>
                  <a:pt x="121591" y="906316"/>
                </a:lnTo>
                <a:lnTo>
                  <a:pt x="120523" y="899668"/>
                </a:lnTo>
                <a:lnTo>
                  <a:pt x="113918" y="894842"/>
                </a:lnTo>
                <a:close/>
              </a:path>
              <a:path w="1151254" h="939164">
                <a:moveTo>
                  <a:pt x="39841" y="906316"/>
                </a:moveTo>
                <a:lnTo>
                  <a:pt x="17907" y="909701"/>
                </a:lnTo>
                <a:lnTo>
                  <a:pt x="32004" y="927100"/>
                </a:lnTo>
                <a:lnTo>
                  <a:pt x="39841" y="906316"/>
                </a:lnTo>
                <a:close/>
              </a:path>
              <a:path w="1151254" h="939164">
                <a:moveTo>
                  <a:pt x="65178" y="902407"/>
                </a:moveTo>
                <a:lnTo>
                  <a:pt x="39841" y="906316"/>
                </a:lnTo>
                <a:lnTo>
                  <a:pt x="32004" y="927100"/>
                </a:lnTo>
                <a:lnTo>
                  <a:pt x="34788" y="927100"/>
                </a:lnTo>
                <a:lnTo>
                  <a:pt x="65178" y="902407"/>
                </a:lnTo>
                <a:close/>
              </a:path>
              <a:path w="1151254" h="939164">
                <a:moveTo>
                  <a:pt x="1134872" y="0"/>
                </a:moveTo>
                <a:lnTo>
                  <a:pt x="48918" y="882245"/>
                </a:lnTo>
                <a:lnTo>
                  <a:pt x="39841" y="906316"/>
                </a:lnTo>
                <a:lnTo>
                  <a:pt x="65178" y="902407"/>
                </a:lnTo>
                <a:lnTo>
                  <a:pt x="1151128" y="20066"/>
                </a:lnTo>
                <a:lnTo>
                  <a:pt x="11348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4283" y="1970532"/>
            <a:ext cx="925068" cy="12786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02018" y="1993010"/>
            <a:ext cx="725170" cy="1078865"/>
          </a:xfrm>
          <a:custGeom>
            <a:avLst/>
            <a:gdLst/>
            <a:ahLst/>
            <a:cxnLst/>
            <a:rect l="l" t="t" r="r" b="b"/>
            <a:pathLst>
              <a:path w="725170" h="1078864">
                <a:moveTo>
                  <a:pt x="13207" y="954277"/>
                </a:moveTo>
                <a:lnTo>
                  <a:pt x="7111" y="959738"/>
                </a:lnTo>
                <a:lnTo>
                  <a:pt x="6639" y="968375"/>
                </a:lnTo>
                <a:lnTo>
                  <a:pt x="0" y="1078864"/>
                </a:lnTo>
                <a:lnTo>
                  <a:pt x="29071" y="1064640"/>
                </a:lnTo>
                <a:lnTo>
                  <a:pt x="25018" y="1064640"/>
                </a:lnTo>
                <a:lnTo>
                  <a:pt x="3428" y="1050289"/>
                </a:lnTo>
                <a:lnTo>
                  <a:pt x="30018" y="1010402"/>
                </a:lnTo>
                <a:lnTo>
                  <a:pt x="32511" y="968375"/>
                </a:lnTo>
                <a:lnTo>
                  <a:pt x="33020" y="961263"/>
                </a:lnTo>
                <a:lnTo>
                  <a:pt x="27558" y="955166"/>
                </a:lnTo>
                <a:lnTo>
                  <a:pt x="20447" y="954659"/>
                </a:lnTo>
                <a:lnTo>
                  <a:pt x="13207" y="954277"/>
                </a:lnTo>
                <a:close/>
              </a:path>
              <a:path w="725170" h="1078864">
                <a:moveTo>
                  <a:pt x="30018" y="1010402"/>
                </a:moveTo>
                <a:lnTo>
                  <a:pt x="3428" y="1050289"/>
                </a:lnTo>
                <a:lnTo>
                  <a:pt x="25018" y="1064640"/>
                </a:lnTo>
                <a:lnTo>
                  <a:pt x="29252" y="1058290"/>
                </a:lnTo>
                <a:lnTo>
                  <a:pt x="27177" y="1058290"/>
                </a:lnTo>
                <a:lnTo>
                  <a:pt x="8508" y="1045844"/>
                </a:lnTo>
                <a:lnTo>
                  <a:pt x="28495" y="1036087"/>
                </a:lnTo>
                <a:lnTo>
                  <a:pt x="30018" y="1010402"/>
                </a:lnTo>
                <a:close/>
              </a:path>
              <a:path w="725170" h="1078864">
                <a:moveTo>
                  <a:pt x="95757" y="1003173"/>
                </a:moveTo>
                <a:lnTo>
                  <a:pt x="89407" y="1006348"/>
                </a:lnTo>
                <a:lnTo>
                  <a:pt x="51565" y="1024823"/>
                </a:lnTo>
                <a:lnTo>
                  <a:pt x="25018" y="1064640"/>
                </a:lnTo>
                <a:lnTo>
                  <a:pt x="29071" y="1064640"/>
                </a:lnTo>
                <a:lnTo>
                  <a:pt x="107187" y="1026413"/>
                </a:lnTo>
                <a:lnTo>
                  <a:pt x="109854" y="1018666"/>
                </a:lnTo>
                <a:lnTo>
                  <a:pt x="106679" y="1012316"/>
                </a:lnTo>
                <a:lnTo>
                  <a:pt x="103504" y="1005839"/>
                </a:lnTo>
                <a:lnTo>
                  <a:pt x="95757" y="1003173"/>
                </a:lnTo>
                <a:close/>
              </a:path>
              <a:path w="725170" h="1078864">
                <a:moveTo>
                  <a:pt x="28495" y="1036087"/>
                </a:moveTo>
                <a:lnTo>
                  <a:pt x="8508" y="1045844"/>
                </a:lnTo>
                <a:lnTo>
                  <a:pt x="27177" y="1058290"/>
                </a:lnTo>
                <a:lnTo>
                  <a:pt x="28495" y="1036087"/>
                </a:lnTo>
                <a:close/>
              </a:path>
              <a:path w="725170" h="1078864">
                <a:moveTo>
                  <a:pt x="51565" y="1024823"/>
                </a:moveTo>
                <a:lnTo>
                  <a:pt x="28495" y="1036087"/>
                </a:lnTo>
                <a:lnTo>
                  <a:pt x="27177" y="1058290"/>
                </a:lnTo>
                <a:lnTo>
                  <a:pt x="29252" y="1058290"/>
                </a:lnTo>
                <a:lnTo>
                  <a:pt x="51565" y="1024823"/>
                </a:lnTo>
                <a:close/>
              </a:path>
              <a:path w="725170" h="1078864">
                <a:moveTo>
                  <a:pt x="703579" y="0"/>
                </a:moveTo>
                <a:lnTo>
                  <a:pt x="30018" y="1010402"/>
                </a:lnTo>
                <a:lnTo>
                  <a:pt x="28495" y="1036087"/>
                </a:lnTo>
                <a:lnTo>
                  <a:pt x="51565" y="1024823"/>
                </a:lnTo>
                <a:lnTo>
                  <a:pt x="725170" y="14477"/>
                </a:lnTo>
                <a:lnTo>
                  <a:pt x="7035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44156" y="2115311"/>
            <a:ext cx="711707" cy="12771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90968" y="2138045"/>
            <a:ext cx="523240" cy="1077595"/>
          </a:xfrm>
          <a:custGeom>
            <a:avLst/>
            <a:gdLst/>
            <a:ahLst/>
            <a:cxnLst/>
            <a:rect l="l" t="t" r="r" b="b"/>
            <a:pathLst>
              <a:path w="523240" h="1077595">
                <a:moveTo>
                  <a:pt x="19430" y="950594"/>
                </a:moveTo>
                <a:lnTo>
                  <a:pt x="12318" y="951229"/>
                </a:lnTo>
                <a:lnTo>
                  <a:pt x="5206" y="951991"/>
                </a:lnTo>
                <a:lnTo>
                  <a:pt x="0" y="958214"/>
                </a:lnTo>
                <a:lnTo>
                  <a:pt x="634" y="965326"/>
                </a:lnTo>
                <a:lnTo>
                  <a:pt x="10922" y="1077087"/>
                </a:lnTo>
                <a:lnTo>
                  <a:pt x="36584" y="1059306"/>
                </a:lnTo>
                <a:lnTo>
                  <a:pt x="33527" y="1059306"/>
                </a:lnTo>
                <a:lnTo>
                  <a:pt x="10032" y="1048257"/>
                </a:lnTo>
                <a:lnTo>
                  <a:pt x="30274" y="1004885"/>
                </a:lnTo>
                <a:lnTo>
                  <a:pt x="26415" y="963040"/>
                </a:lnTo>
                <a:lnTo>
                  <a:pt x="25780" y="955928"/>
                </a:lnTo>
                <a:lnTo>
                  <a:pt x="19430" y="950594"/>
                </a:lnTo>
                <a:close/>
              </a:path>
              <a:path w="523240" h="1077595">
                <a:moveTo>
                  <a:pt x="30274" y="1004885"/>
                </a:moveTo>
                <a:lnTo>
                  <a:pt x="10032" y="1048257"/>
                </a:lnTo>
                <a:lnTo>
                  <a:pt x="33527" y="1059306"/>
                </a:lnTo>
                <a:lnTo>
                  <a:pt x="36668" y="1052576"/>
                </a:lnTo>
                <a:lnTo>
                  <a:pt x="34671" y="1052576"/>
                </a:lnTo>
                <a:lnTo>
                  <a:pt x="14350" y="1043177"/>
                </a:lnTo>
                <a:lnTo>
                  <a:pt x="32635" y="1030503"/>
                </a:lnTo>
                <a:lnTo>
                  <a:pt x="30274" y="1004885"/>
                </a:lnTo>
                <a:close/>
              </a:path>
              <a:path w="523240" h="1077595">
                <a:moveTo>
                  <a:pt x="94233" y="987805"/>
                </a:moveTo>
                <a:lnTo>
                  <a:pt x="53820" y="1015819"/>
                </a:lnTo>
                <a:lnTo>
                  <a:pt x="33527" y="1059306"/>
                </a:lnTo>
                <a:lnTo>
                  <a:pt x="36584" y="1059306"/>
                </a:lnTo>
                <a:lnTo>
                  <a:pt x="108965" y="1009141"/>
                </a:lnTo>
                <a:lnTo>
                  <a:pt x="110489" y="1001013"/>
                </a:lnTo>
                <a:lnTo>
                  <a:pt x="106425" y="995171"/>
                </a:lnTo>
                <a:lnTo>
                  <a:pt x="102234" y="989329"/>
                </a:lnTo>
                <a:lnTo>
                  <a:pt x="94233" y="987805"/>
                </a:lnTo>
                <a:close/>
              </a:path>
              <a:path w="523240" h="1077595">
                <a:moveTo>
                  <a:pt x="32635" y="1030503"/>
                </a:moveTo>
                <a:lnTo>
                  <a:pt x="14350" y="1043177"/>
                </a:lnTo>
                <a:lnTo>
                  <a:pt x="34671" y="1052576"/>
                </a:lnTo>
                <a:lnTo>
                  <a:pt x="32635" y="1030503"/>
                </a:lnTo>
                <a:close/>
              </a:path>
              <a:path w="523240" h="1077595">
                <a:moveTo>
                  <a:pt x="53820" y="1015819"/>
                </a:moveTo>
                <a:lnTo>
                  <a:pt x="32635" y="1030503"/>
                </a:lnTo>
                <a:lnTo>
                  <a:pt x="34671" y="1052576"/>
                </a:lnTo>
                <a:lnTo>
                  <a:pt x="36668" y="1052576"/>
                </a:lnTo>
                <a:lnTo>
                  <a:pt x="53820" y="1015819"/>
                </a:lnTo>
                <a:close/>
              </a:path>
              <a:path w="523240" h="1077595">
                <a:moveTo>
                  <a:pt x="499236" y="0"/>
                </a:moveTo>
                <a:lnTo>
                  <a:pt x="30274" y="1004885"/>
                </a:lnTo>
                <a:lnTo>
                  <a:pt x="32635" y="1030503"/>
                </a:lnTo>
                <a:lnTo>
                  <a:pt x="53820" y="1015819"/>
                </a:lnTo>
                <a:lnTo>
                  <a:pt x="522731" y="10921"/>
                </a:lnTo>
                <a:lnTo>
                  <a:pt x="49923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1155" y="4721352"/>
            <a:ext cx="316992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99453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2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10" y="110998"/>
                </a:lnTo>
                <a:lnTo>
                  <a:pt x="120269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2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1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4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4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29655" y="4721352"/>
            <a:ext cx="316991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27953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2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10" y="110998"/>
                </a:lnTo>
                <a:lnTo>
                  <a:pt x="120269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2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1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4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4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29784" y="4721352"/>
            <a:ext cx="316991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8082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89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3" y="109981"/>
                </a:lnTo>
                <a:lnTo>
                  <a:pt x="97916" y="116077"/>
                </a:lnTo>
                <a:lnTo>
                  <a:pt x="105790" y="118237"/>
                </a:lnTo>
                <a:lnTo>
                  <a:pt x="118109" y="110998"/>
                </a:lnTo>
                <a:lnTo>
                  <a:pt x="120268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7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4" y="114553"/>
                </a:lnTo>
                <a:lnTo>
                  <a:pt x="14477" y="118109"/>
                </a:lnTo>
                <a:lnTo>
                  <a:pt x="22351" y="116077"/>
                </a:lnTo>
                <a:lnTo>
                  <a:pt x="26034" y="109855"/>
                </a:lnTo>
                <a:lnTo>
                  <a:pt x="47180" y="73605"/>
                </a:lnTo>
                <a:lnTo>
                  <a:pt x="47243" y="25653"/>
                </a:lnTo>
                <a:lnTo>
                  <a:pt x="75160" y="25653"/>
                </a:lnTo>
                <a:lnTo>
                  <a:pt x="60197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3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3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1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3" y="32131"/>
                </a:moveTo>
                <a:lnTo>
                  <a:pt x="49021" y="32131"/>
                </a:lnTo>
                <a:lnTo>
                  <a:pt x="60173" y="51332"/>
                </a:lnTo>
                <a:lnTo>
                  <a:pt x="71373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29911" y="4721352"/>
            <a:ext cx="316991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28209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89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6" y="116077"/>
                </a:lnTo>
                <a:lnTo>
                  <a:pt x="105790" y="118237"/>
                </a:lnTo>
                <a:lnTo>
                  <a:pt x="118110" y="110998"/>
                </a:lnTo>
                <a:lnTo>
                  <a:pt x="120268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4" y="114553"/>
                </a:lnTo>
                <a:lnTo>
                  <a:pt x="14477" y="118109"/>
                </a:lnTo>
                <a:lnTo>
                  <a:pt x="22351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3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3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28515" y="4721352"/>
            <a:ext cx="316991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6814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2" y="858037"/>
                </a:lnTo>
                <a:lnTo>
                  <a:pt x="72389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6" y="116077"/>
                </a:lnTo>
                <a:lnTo>
                  <a:pt x="105790" y="118237"/>
                </a:lnTo>
                <a:lnTo>
                  <a:pt x="118110" y="110998"/>
                </a:lnTo>
                <a:lnTo>
                  <a:pt x="120269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2" y="110870"/>
                </a:lnTo>
                <a:lnTo>
                  <a:pt x="8255" y="114553"/>
                </a:lnTo>
                <a:lnTo>
                  <a:pt x="14477" y="118109"/>
                </a:lnTo>
                <a:lnTo>
                  <a:pt x="22351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4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4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28644" y="4721352"/>
            <a:ext cx="316991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6941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2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2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10" y="110998"/>
                </a:lnTo>
                <a:lnTo>
                  <a:pt x="120269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2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2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4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2" y="25653"/>
                </a:moveTo>
                <a:lnTo>
                  <a:pt x="47244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2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28772" y="4721352"/>
            <a:ext cx="316991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27070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2" y="25653"/>
                </a:lnTo>
                <a:lnTo>
                  <a:pt x="73108" y="73605"/>
                </a:lnTo>
                <a:lnTo>
                  <a:pt x="94233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09" y="110998"/>
                </a:lnTo>
                <a:lnTo>
                  <a:pt x="120268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7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2" y="116077"/>
                </a:lnTo>
                <a:lnTo>
                  <a:pt x="26034" y="109855"/>
                </a:lnTo>
                <a:lnTo>
                  <a:pt x="47180" y="73605"/>
                </a:lnTo>
                <a:lnTo>
                  <a:pt x="47243" y="25653"/>
                </a:lnTo>
                <a:lnTo>
                  <a:pt x="75160" y="25653"/>
                </a:lnTo>
                <a:lnTo>
                  <a:pt x="60197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2" y="25653"/>
                </a:moveTo>
                <a:lnTo>
                  <a:pt x="47243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1" y="32131"/>
                </a:lnTo>
                <a:lnTo>
                  <a:pt x="73146" y="32131"/>
                </a:lnTo>
                <a:lnTo>
                  <a:pt x="73152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1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527" y="4721352"/>
            <a:ext cx="316992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98826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10" y="110998"/>
                </a:lnTo>
                <a:lnTo>
                  <a:pt x="120268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1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3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3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2283" y="4721352"/>
            <a:ext cx="316992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70582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10" y="110998"/>
                </a:lnTo>
                <a:lnTo>
                  <a:pt x="120268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1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3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3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2516" y="4721352"/>
            <a:ext cx="316992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40814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2" y="25653"/>
                </a:lnTo>
                <a:lnTo>
                  <a:pt x="73108" y="73605"/>
                </a:lnTo>
                <a:lnTo>
                  <a:pt x="94234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10" y="110998"/>
                </a:lnTo>
                <a:lnTo>
                  <a:pt x="120268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5" y="114553"/>
                </a:lnTo>
                <a:lnTo>
                  <a:pt x="14478" y="118109"/>
                </a:lnTo>
                <a:lnTo>
                  <a:pt x="22352" y="116077"/>
                </a:lnTo>
                <a:lnTo>
                  <a:pt x="26035" y="109855"/>
                </a:lnTo>
                <a:lnTo>
                  <a:pt x="47180" y="73605"/>
                </a:lnTo>
                <a:lnTo>
                  <a:pt x="47243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2" y="25653"/>
                </a:moveTo>
                <a:lnTo>
                  <a:pt x="47243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2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01028" y="4721352"/>
            <a:ext cx="316992" cy="105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99326" y="4859273"/>
            <a:ext cx="120650" cy="858519"/>
          </a:xfrm>
          <a:custGeom>
            <a:avLst/>
            <a:gdLst/>
            <a:ahLst/>
            <a:cxnLst/>
            <a:rect l="l" t="t" r="r" b="b"/>
            <a:pathLst>
              <a:path w="120650" h="858520">
                <a:moveTo>
                  <a:pt x="60173" y="51332"/>
                </a:moveTo>
                <a:lnTo>
                  <a:pt x="47200" y="73571"/>
                </a:lnTo>
                <a:lnTo>
                  <a:pt x="46481" y="858037"/>
                </a:lnTo>
                <a:lnTo>
                  <a:pt x="72390" y="858062"/>
                </a:lnTo>
                <a:lnTo>
                  <a:pt x="73067" y="118237"/>
                </a:lnTo>
                <a:lnTo>
                  <a:pt x="73088" y="73571"/>
                </a:lnTo>
                <a:lnTo>
                  <a:pt x="60173" y="51332"/>
                </a:lnTo>
                <a:close/>
              </a:path>
              <a:path w="120650" h="858520">
                <a:moveTo>
                  <a:pt x="75160" y="25653"/>
                </a:moveTo>
                <a:lnTo>
                  <a:pt x="73151" y="25653"/>
                </a:lnTo>
                <a:lnTo>
                  <a:pt x="73108" y="73605"/>
                </a:lnTo>
                <a:lnTo>
                  <a:pt x="94233" y="109981"/>
                </a:lnTo>
                <a:lnTo>
                  <a:pt x="97917" y="116077"/>
                </a:lnTo>
                <a:lnTo>
                  <a:pt x="105791" y="118237"/>
                </a:lnTo>
                <a:lnTo>
                  <a:pt x="118109" y="110998"/>
                </a:lnTo>
                <a:lnTo>
                  <a:pt x="120269" y="103124"/>
                </a:lnTo>
                <a:lnTo>
                  <a:pt x="116638" y="96774"/>
                </a:lnTo>
                <a:lnTo>
                  <a:pt x="75160" y="25653"/>
                </a:lnTo>
                <a:close/>
              </a:path>
              <a:path w="120650" h="858520">
                <a:moveTo>
                  <a:pt x="60198" y="0"/>
                </a:moveTo>
                <a:lnTo>
                  <a:pt x="3483" y="96900"/>
                </a:lnTo>
                <a:lnTo>
                  <a:pt x="0" y="102996"/>
                </a:lnTo>
                <a:lnTo>
                  <a:pt x="2031" y="110870"/>
                </a:lnTo>
                <a:lnTo>
                  <a:pt x="8254" y="114553"/>
                </a:lnTo>
                <a:lnTo>
                  <a:pt x="14477" y="118109"/>
                </a:lnTo>
                <a:lnTo>
                  <a:pt x="22351" y="116077"/>
                </a:lnTo>
                <a:lnTo>
                  <a:pt x="26034" y="109855"/>
                </a:lnTo>
                <a:lnTo>
                  <a:pt x="47180" y="73605"/>
                </a:lnTo>
                <a:lnTo>
                  <a:pt x="47244" y="25653"/>
                </a:lnTo>
                <a:lnTo>
                  <a:pt x="75160" y="25653"/>
                </a:lnTo>
                <a:lnTo>
                  <a:pt x="60198" y="0"/>
                </a:lnTo>
                <a:close/>
              </a:path>
              <a:path w="120650" h="858520">
                <a:moveTo>
                  <a:pt x="73146" y="32131"/>
                </a:moveTo>
                <a:lnTo>
                  <a:pt x="71374" y="32131"/>
                </a:lnTo>
                <a:lnTo>
                  <a:pt x="60173" y="51332"/>
                </a:lnTo>
                <a:lnTo>
                  <a:pt x="73108" y="73605"/>
                </a:lnTo>
                <a:lnTo>
                  <a:pt x="73146" y="32131"/>
                </a:lnTo>
                <a:close/>
              </a:path>
              <a:path w="120650" h="858520">
                <a:moveTo>
                  <a:pt x="73151" y="25653"/>
                </a:moveTo>
                <a:lnTo>
                  <a:pt x="47244" y="25653"/>
                </a:lnTo>
                <a:lnTo>
                  <a:pt x="47200" y="73571"/>
                </a:lnTo>
                <a:lnTo>
                  <a:pt x="60173" y="51332"/>
                </a:lnTo>
                <a:lnTo>
                  <a:pt x="49022" y="32131"/>
                </a:lnTo>
                <a:lnTo>
                  <a:pt x="73146" y="32131"/>
                </a:lnTo>
                <a:lnTo>
                  <a:pt x="73151" y="25653"/>
                </a:lnTo>
                <a:close/>
              </a:path>
              <a:path w="120650" h="858520">
                <a:moveTo>
                  <a:pt x="71374" y="32131"/>
                </a:moveTo>
                <a:lnTo>
                  <a:pt x="49022" y="32131"/>
                </a:lnTo>
                <a:lnTo>
                  <a:pt x="60173" y="51332"/>
                </a:lnTo>
                <a:lnTo>
                  <a:pt x="71374" y="3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46978" y="980313"/>
            <a:ext cx="1885950" cy="1905000"/>
          </a:xfrm>
          <a:custGeom>
            <a:avLst/>
            <a:gdLst/>
            <a:ahLst/>
            <a:cxnLst/>
            <a:rect l="l" t="t" r="r" b="b"/>
            <a:pathLst>
              <a:path w="1885950" h="1905000">
                <a:moveTo>
                  <a:pt x="1827508" y="1701800"/>
                </a:moveTo>
                <a:lnTo>
                  <a:pt x="1782714" y="1701800"/>
                </a:lnTo>
                <a:lnTo>
                  <a:pt x="1792416" y="1714500"/>
                </a:lnTo>
                <a:lnTo>
                  <a:pt x="1803273" y="1727200"/>
                </a:lnTo>
                <a:lnTo>
                  <a:pt x="1839722" y="1752600"/>
                </a:lnTo>
                <a:lnTo>
                  <a:pt x="1790953" y="1803400"/>
                </a:lnTo>
                <a:lnTo>
                  <a:pt x="1749099" y="1803400"/>
                </a:lnTo>
                <a:lnTo>
                  <a:pt x="1755648" y="1816100"/>
                </a:lnTo>
                <a:lnTo>
                  <a:pt x="1770379" y="1828800"/>
                </a:lnTo>
                <a:lnTo>
                  <a:pt x="1712849" y="1892300"/>
                </a:lnTo>
                <a:lnTo>
                  <a:pt x="1738376" y="1905000"/>
                </a:lnTo>
                <a:lnTo>
                  <a:pt x="1885823" y="1765300"/>
                </a:lnTo>
                <a:lnTo>
                  <a:pt x="1827508" y="1701800"/>
                </a:lnTo>
                <a:close/>
              </a:path>
              <a:path w="1885950" h="1905000">
                <a:moveTo>
                  <a:pt x="1743186" y="1752600"/>
                </a:moveTo>
                <a:lnTo>
                  <a:pt x="1709533" y="1752600"/>
                </a:lnTo>
                <a:lnTo>
                  <a:pt x="1717675" y="1765300"/>
                </a:lnTo>
                <a:lnTo>
                  <a:pt x="1672081" y="1765300"/>
                </a:lnTo>
                <a:lnTo>
                  <a:pt x="1604772" y="1778000"/>
                </a:lnTo>
                <a:lnTo>
                  <a:pt x="1636395" y="1816100"/>
                </a:lnTo>
                <a:lnTo>
                  <a:pt x="1691004" y="1803400"/>
                </a:lnTo>
                <a:lnTo>
                  <a:pt x="1705219" y="1803400"/>
                </a:lnTo>
                <a:lnTo>
                  <a:pt x="1716801" y="1790700"/>
                </a:lnTo>
                <a:lnTo>
                  <a:pt x="1776793" y="1790700"/>
                </a:lnTo>
                <a:lnTo>
                  <a:pt x="1762632" y="1778000"/>
                </a:lnTo>
                <a:lnTo>
                  <a:pt x="1751582" y="1765300"/>
                </a:lnTo>
                <a:lnTo>
                  <a:pt x="1743186" y="1752600"/>
                </a:lnTo>
                <a:close/>
              </a:path>
              <a:path w="1885950" h="1905000">
                <a:moveTo>
                  <a:pt x="1776793" y="1790700"/>
                </a:moveTo>
                <a:lnTo>
                  <a:pt x="1732026" y="1790700"/>
                </a:lnTo>
                <a:lnTo>
                  <a:pt x="1737288" y="1803400"/>
                </a:lnTo>
                <a:lnTo>
                  <a:pt x="1790953" y="1803400"/>
                </a:lnTo>
                <a:lnTo>
                  <a:pt x="1776793" y="1790700"/>
                </a:lnTo>
                <a:close/>
              </a:path>
              <a:path w="1885950" h="1905000">
                <a:moveTo>
                  <a:pt x="1728597" y="1612900"/>
                </a:moveTo>
                <a:lnTo>
                  <a:pt x="1667382" y="1612900"/>
                </a:lnTo>
                <a:lnTo>
                  <a:pt x="1555623" y="1727200"/>
                </a:lnTo>
                <a:lnTo>
                  <a:pt x="1581150" y="1752600"/>
                </a:lnTo>
                <a:lnTo>
                  <a:pt x="1728597" y="1612900"/>
                </a:lnTo>
                <a:close/>
              </a:path>
              <a:path w="1885950" h="1905000">
                <a:moveTo>
                  <a:pt x="1776680" y="1663700"/>
                </a:moveTo>
                <a:lnTo>
                  <a:pt x="1739677" y="1663700"/>
                </a:lnTo>
                <a:lnTo>
                  <a:pt x="1728843" y="1676400"/>
                </a:lnTo>
                <a:lnTo>
                  <a:pt x="1718818" y="1689100"/>
                </a:lnTo>
                <a:lnTo>
                  <a:pt x="1711604" y="1689100"/>
                </a:lnTo>
                <a:lnTo>
                  <a:pt x="1706165" y="1701800"/>
                </a:lnTo>
                <a:lnTo>
                  <a:pt x="1702512" y="1714500"/>
                </a:lnTo>
                <a:lnTo>
                  <a:pt x="1700656" y="1727200"/>
                </a:lnTo>
                <a:lnTo>
                  <a:pt x="1701012" y="1739900"/>
                </a:lnTo>
                <a:lnTo>
                  <a:pt x="1703974" y="1752600"/>
                </a:lnTo>
                <a:lnTo>
                  <a:pt x="1737433" y="1752600"/>
                </a:lnTo>
                <a:lnTo>
                  <a:pt x="1734312" y="1739900"/>
                </a:lnTo>
                <a:lnTo>
                  <a:pt x="1733623" y="1727200"/>
                </a:lnTo>
                <a:lnTo>
                  <a:pt x="1734994" y="1727200"/>
                </a:lnTo>
                <a:lnTo>
                  <a:pt x="1738437" y="1714500"/>
                </a:lnTo>
                <a:lnTo>
                  <a:pt x="1743964" y="1714500"/>
                </a:lnTo>
                <a:lnTo>
                  <a:pt x="1750187" y="1701800"/>
                </a:lnTo>
                <a:lnTo>
                  <a:pt x="1827508" y="1701800"/>
                </a:lnTo>
                <a:lnTo>
                  <a:pt x="1815846" y="1689100"/>
                </a:lnTo>
                <a:lnTo>
                  <a:pt x="1802727" y="1676400"/>
                </a:lnTo>
                <a:lnTo>
                  <a:pt x="1789668" y="1676400"/>
                </a:lnTo>
                <a:lnTo>
                  <a:pt x="1776680" y="1663700"/>
                </a:lnTo>
                <a:close/>
              </a:path>
              <a:path w="1885950" h="1905000">
                <a:moveTo>
                  <a:pt x="1604518" y="1485900"/>
                </a:moveTo>
                <a:lnTo>
                  <a:pt x="1457071" y="1638300"/>
                </a:lnTo>
                <a:lnTo>
                  <a:pt x="1484629" y="1663700"/>
                </a:lnTo>
                <a:lnTo>
                  <a:pt x="1621694" y="1625600"/>
                </a:lnTo>
                <a:lnTo>
                  <a:pt x="1517650" y="1625600"/>
                </a:lnTo>
                <a:lnTo>
                  <a:pt x="1630172" y="1511300"/>
                </a:lnTo>
                <a:lnTo>
                  <a:pt x="1604518" y="1485900"/>
                </a:lnTo>
                <a:close/>
              </a:path>
              <a:path w="1885950" h="1905000">
                <a:moveTo>
                  <a:pt x="1438148" y="1320800"/>
                </a:moveTo>
                <a:lnTo>
                  <a:pt x="1290701" y="1473200"/>
                </a:lnTo>
                <a:lnTo>
                  <a:pt x="1408176" y="1587500"/>
                </a:lnTo>
                <a:lnTo>
                  <a:pt x="1366393" y="1625600"/>
                </a:lnTo>
                <a:lnTo>
                  <a:pt x="1387348" y="1651000"/>
                </a:lnTo>
                <a:lnTo>
                  <a:pt x="1449704" y="1587500"/>
                </a:lnTo>
                <a:lnTo>
                  <a:pt x="1433195" y="1574800"/>
                </a:lnTo>
                <a:lnTo>
                  <a:pt x="1458595" y="1549400"/>
                </a:lnTo>
                <a:lnTo>
                  <a:pt x="1407668" y="1549400"/>
                </a:lnTo>
                <a:lnTo>
                  <a:pt x="1336928" y="1473200"/>
                </a:lnTo>
                <a:lnTo>
                  <a:pt x="1463802" y="1346200"/>
                </a:lnTo>
                <a:lnTo>
                  <a:pt x="1438148" y="1320800"/>
                </a:lnTo>
                <a:close/>
              </a:path>
              <a:path w="1885950" h="1905000">
                <a:moveTo>
                  <a:pt x="1701038" y="1574800"/>
                </a:moveTo>
                <a:lnTo>
                  <a:pt x="1517650" y="1625600"/>
                </a:lnTo>
                <a:lnTo>
                  <a:pt x="1621694" y="1625600"/>
                </a:lnTo>
                <a:lnTo>
                  <a:pt x="1667382" y="1612900"/>
                </a:lnTo>
                <a:lnTo>
                  <a:pt x="1728597" y="1612900"/>
                </a:lnTo>
                <a:lnTo>
                  <a:pt x="1701038" y="1574800"/>
                </a:lnTo>
                <a:close/>
              </a:path>
              <a:path w="1885950" h="1905000">
                <a:moveTo>
                  <a:pt x="1534541" y="1422400"/>
                </a:moveTo>
                <a:lnTo>
                  <a:pt x="1407668" y="1549400"/>
                </a:lnTo>
                <a:lnTo>
                  <a:pt x="1458595" y="1549400"/>
                </a:lnTo>
                <a:lnTo>
                  <a:pt x="1560195" y="1447800"/>
                </a:lnTo>
                <a:lnTo>
                  <a:pt x="1534541" y="1422400"/>
                </a:lnTo>
                <a:close/>
              </a:path>
              <a:path w="1885950" h="1905000">
                <a:moveTo>
                  <a:pt x="1346327" y="1333500"/>
                </a:moveTo>
                <a:lnTo>
                  <a:pt x="1299337" y="1333500"/>
                </a:lnTo>
                <a:lnTo>
                  <a:pt x="1290193" y="1346200"/>
                </a:lnTo>
                <a:lnTo>
                  <a:pt x="1282166" y="1346200"/>
                </a:lnTo>
                <a:lnTo>
                  <a:pt x="1274651" y="1358900"/>
                </a:lnTo>
                <a:lnTo>
                  <a:pt x="1267636" y="1358900"/>
                </a:lnTo>
                <a:lnTo>
                  <a:pt x="1261110" y="1371600"/>
                </a:lnTo>
                <a:lnTo>
                  <a:pt x="1184338" y="1371600"/>
                </a:lnTo>
                <a:lnTo>
                  <a:pt x="1192815" y="1384300"/>
                </a:lnTo>
                <a:lnTo>
                  <a:pt x="1221644" y="1384300"/>
                </a:lnTo>
                <a:lnTo>
                  <a:pt x="1233142" y="1397000"/>
                </a:lnTo>
                <a:lnTo>
                  <a:pt x="1241357" y="1397000"/>
                </a:lnTo>
                <a:lnTo>
                  <a:pt x="1237742" y="1409700"/>
                </a:lnTo>
                <a:lnTo>
                  <a:pt x="1234793" y="1409700"/>
                </a:lnTo>
                <a:lnTo>
                  <a:pt x="1232535" y="1422400"/>
                </a:lnTo>
                <a:lnTo>
                  <a:pt x="1259331" y="1447800"/>
                </a:lnTo>
                <a:lnTo>
                  <a:pt x="1261381" y="1435100"/>
                </a:lnTo>
                <a:lnTo>
                  <a:pt x="1263919" y="1435100"/>
                </a:lnTo>
                <a:lnTo>
                  <a:pt x="1266957" y="1422400"/>
                </a:lnTo>
                <a:lnTo>
                  <a:pt x="1270507" y="1422400"/>
                </a:lnTo>
                <a:lnTo>
                  <a:pt x="1276028" y="1409700"/>
                </a:lnTo>
                <a:lnTo>
                  <a:pt x="1284954" y="1397000"/>
                </a:lnTo>
                <a:lnTo>
                  <a:pt x="1297261" y="1384300"/>
                </a:lnTo>
                <a:lnTo>
                  <a:pt x="1312926" y="1371600"/>
                </a:lnTo>
                <a:lnTo>
                  <a:pt x="1346327" y="1333500"/>
                </a:lnTo>
                <a:close/>
              </a:path>
              <a:path w="1885950" h="1905000">
                <a:moveTo>
                  <a:pt x="1196721" y="1282700"/>
                </a:moveTo>
                <a:lnTo>
                  <a:pt x="1145730" y="1282700"/>
                </a:lnTo>
                <a:lnTo>
                  <a:pt x="1142734" y="1295400"/>
                </a:lnTo>
                <a:lnTo>
                  <a:pt x="1142238" y="1308100"/>
                </a:lnTo>
                <a:lnTo>
                  <a:pt x="1144452" y="1320800"/>
                </a:lnTo>
                <a:lnTo>
                  <a:pt x="1149572" y="1333500"/>
                </a:lnTo>
                <a:lnTo>
                  <a:pt x="1157597" y="1346200"/>
                </a:lnTo>
                <a:lnTo>
                  <a:pt x="1168527" y="1358900"/>
                </a:lnTo>
                <a:lnTo>
                  <a:pt x="1176242" y="1371600"/>
                </a:lnTo>
                <a:lnTo>
                  <a:pt x="1226820" y="1371600"/>
                </a:lnTo>
                <a:lnTo>
                  <a:pt x="1218132" y="1358900"/>
                </a:lnTo>
                <a:lnTo>
                  <a:pt x="1201852" y="1358900"/>
                </a:lnTo>
                <a:lnTo>
                  <a:pt x="1194307" y="1346200"/>
                </a:lnTo>
                <a:lnTo>
                  <a:pt x="1187664" y="1346200"/>
                </a:lnTo>
                <a:lnTo>
                  <a:pt x="1182782" y="1333500"/>
                </a:lnTo>
                <a:lnTo>
                  <a:pt x="1179663" y="1320800"/>
                </a:lnTo>
                <a:lnTo>
                  <a:pt x="1178305" y="1320800"/>
                </a:lnTo>
                <a:lnTo>
                  <a:pt x="1178427" y="1308100"/>
                </a:lnTo>
                <a:lnTo>
                  <a:pt x="1179941" y="1308100"/>
                </a:lnTo>
                <a:lnTo>
                  <a:pt x="1182860" y="1295400"/>
                </a:lnTo>
                <a:lnTo>
                  <a:pt x="1191514" y="1295400"/>
                </a:lnTo>
                <a:lnTo>
                  <a:pt x="1196721" y="1282700"/>
                </a:lnTo>
                <a:close/>
              </a:path>
              <a:path w="1885950" h="1905000">
                <a:moveTo>
                  <a:pt x="1368044" y="1308100"/>
                </a:moveTo>
                <a:lnTo>
                  <a:pt x="1263225" y="1308100"/>
                </a:lnTo>
                <a:lnTo>
                  <a:pt x="1276794" y="1320800"/>
                </a:lnTo>
                <a:lnTo>
                  <a:pt x="1288839" y="1333500"/>
                </a:lnTo>
                <a:lnTo>
                  <a:pt x="1353899" y="1333500"/>
                </a:lnTo>
                <a:lnTo>
                  <a:pt x="1360043" y="1320800"/>
                </a:lnTo>
                <a:lnTo>
                  <a:pt x="1364757" y="1320800"/>
                </a:lnTo>
                <a:lnTo>
                  <a:pt x="1368044" y="1308100"/>
                </a:lnTo>
                <a:close/>
              </a:path>
              <a:path w="1885950" h="1905000">
                <a:moveTo>
                  <a:pt x="1295542" y="1295400"/>
                </a:moveTo>
                <a:lnTo>
                  <a:pt x="1239674" y="1295400"/>
                </a:lnTo>
                <a:lnTo>
                  <a:pt x="1248155" y="1308100"/>
                </a:lnTo>
                <a:lnTo>
                  <a:pt x="1308153" y="1308100"/>
                </a:lnTo>
                <a:lnTo>
                  <a:pt x="1295542" y="1295400"/>
                </a:lnTo>
                <a:close/>
              </a:path>
              <a:path w="1885950" h="1905000">
                <a:moveTo>
                  <a:pt x="1374330" y="1295400"/>
                </a:moveTo>
                <a:lnTo>
                  <a:pt x="1332224" y="1295400"/>
                </a:lnTo>
                <a:lnTo>
                  <a:pt x="1325626" y="1308100"/>
                </a:lnTo>
                <a:lnTo>
                  <a:pt x="1371615" y="1308100"/>
                </a:lnTo>
                <a:lnTo>
                  <a:pt x="1374330" y="1295400"/>
                </a:lnTo>
                <a:close/>
              </a:path>
              <a:path w="1885950" h="1905000">
                <a:moveTo>
                  <a:pt x="1243413" y="1257300"/>
                </a:moveTo>
                <a:lnTo>
                  <a:pt x="1164750" y="1257300"/>
                </a:lnTo>
                <a:lnTo>
                  <a:pt x="1159128" y="1270000"/>
                </a:lnTo>
                <a:lnTo>
                  <a:pt x="1151203" y="1282700"/>
                </a:lnTo>
                <a:lnTo>
                  <a:pt x="1226046" y="1282700"/>
                </a:lnTo>
                <a:lnTo>
                  <a:pt x="1232312" y="1295400"/>
                </a:lnTo>
                <a:lnTo>
                  <a:pt x="1281050" y="1295400"/>
                </a:lnTo>
                <a:lnTo>
                  <a:pt x="1256645" y="1270000"/>
                </a:lnTo>
                <a:lnTo>
                  <a:pt x="1249553" y="1270000"/>
                </a:lnTo>
                <a:lnTo>
                  <a:pt x="1243413" y="1257300"/>
                </a:lnTo>
                <a:close/>
              </a:path>
              <a:path w="1885950" h="1905000">
                <a:moveTo>
                  <a:pt x="1377188" y="1282700"/>
                </a:moveTo>
                <a:lnTo>
                  <a:pt x="1339324" y="1282700"/>
                </a:lnTo>
                <a:lnTo>
                  <a:pt x="1336786" y="1295400"/>
                </a:lnTo>
                <a:lnTo>
                  <a:pt x="1376187" y="1295400"/>
                </a:lnTo>
                <a:lnTo>
                  <a:pt x="1377188" y="1282700"/>
                </a:lnTo>
                <a:close/>
              </a:path>
              <a:path w="1885950" h="1905000">
                <a:moveTo>
                  <a:pt x="1236852" y="1130300"/>
                </a:moveTo>
                <a:lnTo>
                  <a:pt x="1182497" y="1130300"/>
                </a:lnTo>
                <a:lnTo>
                  <a:pt x="1063878" y="1257300"/>
                </a:lnTo>
                <a:lnTo>
                  <a:pt x="1089405" y="1282700"/>
                </a:lnTo>
                <a:lnTo>
                  <a:pt x="1236852" y="1130300"/>
                </a:lnTo>
                <a:close/>
              </a:path>
              <a:path w="1885950" h="1905000">
                <a:moveTo>
                  <a:pt x="1370583" y="1257300"/>
                </a:moveTo>
                <a:lnTo>
                  <a:pt x="1334023" y="1257300"/>
                </a:lnTo>
                <a:lnTo>
                  <a:pt x="1338062" y="1270000"/>
                </a:lnTo>
                <a:lnTo>
                  <a:pt x="1339850" y="1282700"/>
                </a:lnTo>
                <a:lnTo>
                  <a:pt x="1377138" y="1282700"/>
                </a:lnTo>
                <a:lnTo>
                  <a:pt x="1376029" y="1270000"/>
                </a:lnTo>
                <a:lnTo>
                  <a:pt x="1373848" y="1270000"/>
                </a:lnTo>
                <a:lnTo>
                  <a:pt x="1370583" y="1257300"/>
                </a:lnTo>
                <a:close/>
              </a:path>
              <a:path w="1885950" h="1905000">
                <a:moveTo>
                  <a:pt x="1211579" y="1244600"/>
                </a:moveTo>
                <a:lnTo>
                  <a:pt x="1190970" y="1244600"/>
                </a:lnTo>
                <a:lnTo>
                  <a:pt x="1184021" y="1257300"/>
                </a:lnTo>
                <a:lnTo>
                  <a:pt x="1218372" y="1257300"/>
                </a:lnTo>
                <a:lnTo>
                  <a:pt x="1211579" y="1244600"/>
                </a:lnTo>
                <a:close/>
              </a:path>
              <a:path w="1885950" h="1905000">
                <a:moveTo>
                  <a:pt x="1343532" y="1219200"/>
                </a:moveTo>
                <a:lnTo>
                  <a:pt x="1293949" y="1219200"/>
                </a:lnTo>
                <a:lnTo>
                  <a:pt x="1301956" y="1231900"/>
                </a:lnTo>
                <a:lnTo>
                  <a:pt x="1310368" y="1231900"/>
                </a:lnTo>
                <a:lnTo>
                  <a:pt x="1319149" y="1244600"/>
                </a:lnTo>
                <a:lnTo>
                  <a:pt x="1327723" y="1257300"/>
                </a:lnTo>
                <a:lnTo>
                  <a:pt x="1366035" y="1257300"/>
                </a:lnTo>
                <a:lnTo>
                  <a:pt x="1360011" y="1244600"/>
                </a:lnTo>
                <a:lnTo>
                  <a:pt x="1352510" y="1231900"/>
                </a:lnTo>
                <a:lnTo>
                  <a:pt x="1343532" y="1219200"/>
                </a:lnTo>
                <a:close/>
              </a:path>
              <a:path w="1885950" h="1905000">
                <a:moveTo>
                  <a:pt x="1304163" y="1193800"/>
                </a:moveTo>
                <a:lnTo>
                  <a:pt x="1239551" y="1193800"/>
                </a:lnTo>
                <a:lnTo>
                  <a:pt x="1230122" y="1206500"/>
                </a:lnTo>
                <a:lnTo>
                  <a:pt x="1251839" y="1231900"/>
                </a:lnTo>
                <a:lnTo>
                  <a:pt x="1261415" y="1231900"/>
                </a:lnTo>
                <a:lnTo>
                  <a:pt x="1270349" y="1219200"/>
                </a:lnTo>
                <a:lnTo>
                  <a:pt x="1333791" y="1219200"/>
                </a:lnTo>
                <a:lnTo>
                  <a:pt x="1323990" y="1206500"/>
                </a:lnTo>
                <a:lnTo>
                  <a:pt x="1314118" y="1206500"/>
                </a:lnTo>
                <a:lnTo>
                  <a:pt x="1304163" y="1193800"/>
                </a:lnTo>
                <a:close/>
              </a:path>
              <a:path w="1885950" h="1905000">
                <a:moveTo>
                  <a:pt x="1110302" y="1016000"/>
                </a:moveTo>
                <a:lnTo>
                  <a:pt x="1078483" y="1016000"/>
                </a:lnTo>
                <a:lnTo>
                  <a:pt x="996315" y="1181100"/>
                </a:lnTo>
                <a:lnTo>
                  <a:pt x="1019175" y="1206500"/>
                </a:lnTo>
                <a:lnTo>
                  <a:pt x="1100835" y="1168400"/>
                </a:lnTo>
                <a:lnTo>
                  <a:pt x="1037971" y="1168400"/>
                </a:lnTo>
                <a:lnTo>
                  <a:pt x="1110302" y="1016000"/>
                </a:lnTo>
                <a:close/>
              </a:path>
              <a:path w="1885950" h="1905000">
                <a:moveTo>
                  <a:pt x="1200023" y="1092200"/>
                </a:moveTo>
                <a:lnTo>
                  <a:pt x="1037971" y="1168400"/>
                </a:lnTo>
                <a:lnTo>
                  <a:pt x="1100835" y="1168400"/>
                </a:lnTo>
                <a:lnTo>
                  <a:pt x="1182497" y="1130300"/>
                </a:lnTo>
                <a:lnTo>
                  <a:pt x="1236852" y="1130300"/>
                </a:lnTo>
                <a:lnTo>
                  <a:pt x="1200023" y="1092200"/>
                </a:lnTo>
                <a:close/>
              </a:path>
              <a:path w="1885950" h="1905000">
                <a:moveTo>
                  <a:pt x="1076578" y="965200"/>
                </a:moveTo>
                <a:lnTo>
                  <a:pt x="929131" y="1117600"/>
                </a:lnTo>
                <a:lnTo>
                  <a:pt x="954151" y="1143000"/>
                </a:lnTo>
                <a:lnTo>
                  <a:pt x="1078483" y="1016000"/>
                </a:lnTo>
                <a:lnTo>
                  <a:pt x="1110302" y="1016000"/>
                </a:lnTo>
                <a:lnTo>
                  <a:pt x="1116329" y="1003300"/>
                </a:lnTo>
                <a:lnTo>
                  <a:pt x="1076578" y="965200"/>
                </a:lnTo>
                <a:close/>
              </a:path>
              <a:path w="1885950" h="1905000">
                <a:moveTo>
                  <a:pt x="923925" y="1041400"/>
                </a:moveTo>
                <a:lnTo>
                  <a:pt x="848455" y="1041400"/>
                </a:lnTo>
                <a:lnTo>
                  <a:pt x="859718" y="1054100"/>
                </a:lnTo>
                <a:lnTo>
                  <a:pt x="910754" y="1054100"/>
                </a:lnTo>
                <a:lnTo>
                  <a:pt x="923925" y="1041400"/>
                </a:lnTo>
                <a:close/>
              </a:path>
              <a:path w="1885950" h="1905000">
                <a:moveTo>
                  <a:pt x="914526" y="812800"/>
                </a:moveTo>
                <a:lnTo>
                  <a:pt x="710565" y="1016000"/>
                </a:lnTo>
                <a:lnTo>
                  <a:pt x="736092" y="1041400"/>
                </a:lnTo>
                <a:lnTo>
                  <a:pt x="807607" y="978223"/>
                </a:lnTo>
                <a:lnTo>
                  <a:pt x="807596" y="977900"/>
                </a:lnTo>
                <a:lnTo>
                  <a:pt x="833100" y="977900"/>
                </a:lnTo>
                <a:lnTo>
                  <a:pt x="841311" y="939800"/>
                </a:lnTo>
                <a:lnTo>
                  <a:pt x="891381" y="889000"/>
                </a:lnTo>
                <a:lnTo>
                  <a:pt x="905311" y="876300"/>
                </a:lnTo>
                <a:lnTo>
                  <a:pt x="984885" y="876300"/>
                </a:lnTo>
                <a:lnTo>
                  <a:pt x="977457" y="863600"/>
                </a:lnTo>
                <a:lnTo>
                  <a:pt x="962078" y="863600"/>
                </a:lnTo>
                <a:lnTo>
                  <a:pt x="954151" y="850900"/>
                </a:lnTo>
                <a:lnTo>
                  <a:pt x="918718" y="850900"/>
                </a:lnTo>
                <a:lnTo>
                  <a:pt x="937768" y="838200"/>
                </a:lnTo>
                <a:lnTo>
                  <a:pt x="914526" y="812800"/>
                </a:lnTo>
                <a:close/>
              </a:path>
              <a:path w="1885950" h="1905000">
                <a:moveTo>
                  <a:pt x="949340" y="1028700"/>
                </a:moveTo>
                <a:lnTo>
                  <a:pt x="828928" y="1028700"/>
                </a:lnTo>
                <a:lnTo>
                  <a:pt x="838192" y="1041400"/>
                </a:lnTo>
                <a:lnTo>
                  <a:pt x="936853" y="1041400"/>
                </a:lnTo>
                <a:lnTo>
                  <a:pt x="949340" y="1028700"/>
                </a:lnTo>
                <a:close/>
              </a:path>
              <a:path w="1885950" h="1905000">
                <a:moveTo>
                  <a:pt x="847851" y="1003300"/>
                </a:moveTo>
                <a:lnTo>
                  <a:pt x="814230" y="1003300"/>
                </a:lnTo>
                <a:lnTo>
                  <a:pt x="818149" y="1016000"/>
                </a:lnTo>
                <a:lnTo>
                  <a:pt x="823045" y="1028700"/>
                </a:lnTo>
                <a:lnTo>
                  <a:pt x="961376" y="1028700"/>
                </a:lnTo>
                <a:lnTo>
                  <a:pt x="972947" y="1016000"/>
                </a:lnTo>
                <a:lnTo>
                  <a:pt x="856922" y="1016000"/>
                </a:lnTo>
                <a:lnTo>
                  <a:pt x="847851" y="1003300"/>
                </a:lnTo>
                <a:close/>
              </a:path>
              <a:path w="1885950" h="1905000">
                <a:moveTo>
                  <a:pt x="1000696" y="889000"/>
                </a:moveTo>
                <a:lnTo>
                  <a:pt x="962914" y="889000"/>
                </a:lnTo>
                <a:lnTo>
                  <a:pt x="970014" y="901700"/>
                </a:lnTo>
                <a:lnTo>
                  <a:pt x="974756" y="914400"/>
                </a:lnTo>
                <a:lnTo>
                  <a:pt x="977165" y="927100"/>
                </a:lnTo>
                <a:lnTo>
                  <a:pt x="974576" y="952500"/>
                </a:lnTo>
                <a:lnTo>
                  <a:pt x="968613" y="965200"/>
                </a:lnTo>
                <a:lnTo>
                  <a:pt x="959387" y="977900"/>
                </a:lnTo>
                <a:lnTo>
                  <a:pt x="946912" y="990600"/>
                </a:lnTo>
                <a:lnTo>
                  <a:pt x="932342" y="1003300"/>
                </a:lnTo>
                <a:lnTo>
                  <a:pt x="918178" y="1016000"/>
                </a:lnTo>
                <a:lnTo>
                  <a:pt x="972947" y="1016000"/>
                </a:lnTo>
                <a:lnTo>
                  <a:pt x="982829" y="1003300"/>
                </a:lnTo>
                <a:lnTo>
                  <a:pt x="1004189" y="965200"/>
                </a:lnTo>
                <a:lnTo>
                  <a:pt x="1010886" y="927100"/>
                </a:lnTo>
                <a:lnTo>
                  <a:pt x="1009269" y="914400"/>
                </a:lnTo>
                <a:lnTo>
                  <a:pt x="1005887" y="901700"/>
                </a:lnTo>
                <a:lnTo>
                  <a:pt x="1000696" y="889000"/>
                </a:lnTo>
                <a:close/>
              </a:path>
              <a:path w="1885950" h="1905000">
                <a:moveTo>
                  <a:pt x="833100" y="977900"/>
                </a:moveTo>
                <a:lnTo>
                  <a:pt x="807974" y="977900"/>
                </a:lnTo>
                <a:lnTo>
                  <a:pt x="807607" y="978223"/>
                </a:lnTo>
                <a:lnTo>
                  <a:pt x="808005" y="990600"/>
                </a:lnTo>
                <a:lnTo>
                  <a:pt x="809224" y="990600"/>
                </a:lnTo>
                <a:lnTo>
                  <a:pt x="811276" y="1003300"/>
                </a:lnTo>
                <a:lnTo>
                  <a:pt x="840616" y="1003300"/>
                </a:lnTo>
                <a:lnTo>
                  <a:pt x="835691" y="990600"/>
                </a:lnTo>
                <a:lnTo>
                  <a:pt x="833100" y="977900"/>
                </a:lnTo>
                <a:close/>
              </a:path>
              <a:path w="1885950" h="1905000">
                <a:moveTo>
                  <a:pt x="807974" y="977900"/>
                </a:moveTo>
                <a:lnTo>
                  <a:pt x="807596" y="977900"/>
                </a:lnTo>
                <a:lnTo>
                  <a:pt x="807607" y="978223"/>
                </a:lnTo>
                <a:lnTo>
                  <a:pt x="807974" y="977900"/>
                </a:lnTo>
                <a:close/>
              </a:path>
              <a:path w="1885950" h="1905000">
                <a:moveTo>
                  <a:pt x="759968" y="889000"/>
                </a:moveTo>
                <a:lnTo>
                  <a:pt x="709168" y="889000"/>
                </a:lnTo>
                <a:lnTo>
                  <a:pt x="721981" y="901700"/>
                </a:lnTo>
                <a:lnTo>
                  <a:pt x="747369" y="901700"/>
                </a:lnTo>
                <a:lnTo>
                  <a:pt x="759968" y="889000"/>
                </a:lnTo>
                <a:close/>
              </a:path>
              <a:path w="1885950" h="1905000">
                <a:moveTo>
                  <a:pt x="787812" y="685800"/>
                </a:moveTo>
                <a:lnTo>
                  <a:pt x="711422" y="685800"/>
                </a:lnTo>
                <a:lnTo>
                  <a:pt x="690542" y="698500"/>
                </a:lnTo>
                <a:lnTo>
                  <a:pt x="669925" y="723900"/>
                </a:lnTo>
                <a:lnTo>
                  <a:pt x="653567" y="736600"/>
                </a:lnTo>
                <a:lnTo>
                  <a:pt x="641842" y="762000"/>
                </a:lnTo>
                <a:lnTo>
                  <a:pt x="634759" y="774700"/>
                </a:lnTo>
                <a:lnTo>
                  <a:pt x="632332" y="800100"/>
                </a:lnTo>
                <a:lnTo>
                  <a:pt x="634144" y="812800"/>
                </a:lnTo>
                <a:lnTo>
                  <a:pt x="639968" y="838200"/>
                </a:lnTo>
                <a:lnTo>
                  <a:pt x="649817" y="850900"/>
                </a:lnTo>
                <a:lnTo>
                  <a:pt x="663701" y="863600"/>
                </a:lnTo>
                <a:lnTo>
                  <a:pt x="673913" y="876300"/>
                </a:lnTo>
                <a:lnTo>
                  <a:pt x="684910" y="889000"/>
                </a:lnTo>
                <a:lnTo>
                  <a:pt x="772679" y="889000"/>
                </a:lnTo>
                <a:lnTo>
                  <a:pt x="785844" y="876300"/>
                </a:lnTo>
                <a:lnTo>
                  <a:pt x="799437" y="863600"/>
                </a:lnTo>
                <a:lnTo>
                  <a:pt x="705167" y="863600"/>
                </a:lnTo>
                <a:lnTo>
                  <a:pt x="694170" y="850900"/>
                </a:lnTo>
                <a:lnTo>
                  <a:pt x="684149" y="850900"/>
                </a:lnTo>
                <a:lnTo>
                  <a:pt x="675890" y="838200"/>
                </a:lnTo>
                <a:lnTo>
                  <a:pt x="670178" y="825500"/>
                </a:lnTo>
                <a:lnTo>
                  <a:pt x="667039" y="812800"/>
                </a:lnTo>
                <a:lnTo>
                  <a:pt x="666496" y="800100"/>
                </a:lnTo>
                <a:lnTo>
                  <a:pt x="668853" y="787400"/>
                </a:lnTo>
                <a:lnTo>
                  <a:pt x="674592" y="774700"/>
                </a:lnTo>
                <a:lnTo>
                  <a:pt x="683712" y="762000"/>
                </a:lnTo>
                <a:lnTo>
                  <a:pt x="696214" y="749300"/>
                </a:lnTo>
                <a:lnTo>
                  <a:pt x="710289" y="736600"/>
                </a:lnTo>
                <a:lnTo>
                  <a:pt x="724138" y="723900"/>
                </a:lnTo>
                <a:lnTo>
                  <a:pt x="737772" y="711200"/>
                </a:lnTo>
                <a:lnTo>
                  <a:pt x="817752" y="711200"/>
                </a:lnTo>
                <a:lnTo>
                  <a:pt x="803271" y="698500"/>
                </a:lnTo>
                <a:lnTo>
                  <a:pt x="787812" y="685800"/>
                </a:lnTo>
                <a:close/>
              </a:path>
              <a:path w="1885950" h="1905000">
                <a:moveTo>
                  <a:pt x="984885" y="876300"/>
                </a:moveTo>
                <a:lnTo>
                  <a:pt x="943768" y="876300"/>
                </a:lnTo>
                <a:lnTo>
                  <a:pt x="954031" y="889000"/>
                </a:lnTo>
                <a:lnTo>
                  <a:pt x="993695" y="889000"/>
                </a:lnTo>
                <a:lnTo>
                  <a:pt x="984885" y="876300"/>
                </a:lnTo>
                <a:close/>
              </a:path>
              <a:path w="1885950" h="1905000">
                <a:moveTo>
                  <a:pt x="817752" y="711200"/>
                </a:moveTo>
                <a:lnTo>
                  <a:pt x="764083" y="711200"/>
                </a:lnTo>
                <a:lnTo>
                  <a:pt x="776033" y="723900"/>
                </a:lnTo>
                <a:lnTo>
                  <a:pt x="787030" y="723900"/>
                </a:lnTo>
                <a:lnTo>
                  <a:pt x="797051" y="736600"/>
                </a:lnTo>
                <a:lnTo>
                  <a:pt x="805219" y="736600"/>
                </a:lnTo>
                <a:lnTo>
                  <a:pt x="810863" y="749300"/>
                </a:lnTo>
                <a:lnTo>
                  <a:pt x="813982" y="762000"/>
                </a:lnTo>
                <a:lnTo>
                  <a:pt x="814577" y="774700"/>
                </a:lnTo>
                <a:lnTo>
                  <a:pt x="812290" y="787400"/>
                </a:lnTo>
                <a:lnTo>
                  <a:pt x="806751" y="800100"/>
                </a:lnTo>
                <a:lnTo>
                  <a:pt x="797950" y="812800"/>
                </a:lnTo>
                <a:lnTo>
                  <a:pt x="785876" y="825500"/>
                </a:lnTo>
                <a:lnTo>
                  <a:pt x="771519" y="850900"/>
                </a:lnTo>
                <a:lnTo>
                  <a:pt x="757412" y="850900"/>
                </a:lnTo>
                <a:lnTo>
                  <a:pt x="743567" y="863600"/>
                </a:lnTo>
                <a:lnTo>
                  <a:pt x="799437" y="863600"/>
                </a:lnTo>
                <a:lnTo>
                  <a:pt x="813435" y="850900"/>
                </a:lnTo>
                <a:lnTo>
                  <a:pt x="828792" y="838200"/>
                </a:lnTo>
                <a:lnTo>
                  <a:pt x="839803" y="825500"/>
                </a:lnTo>
                <a:lnTo>
                  <a:pt x="846456" y="800100"/>
                </a:lnTo>
                <a:lnTo>
                  <a:pt x="848741" y="774700"/>
                </a:lnTo>
                <a:lnTo>
                  <a:pt x="846881" y="762000"/>
                </a:lnTo>
                <a:lnTo>
                  <a:pt x="841105" y="749300"/>
                </a:lnTo>
                <a:lnTo>
                  <a:pt x="831399" y="723900"/>
                </a:lnTo>
                <a:lnTo>
                  <a:pt x="817752" y="711200"/>
                </a:lnTo>
                <a:close/>
              </a:path>
              <a:path w="1885950" h="1905000">
                <a:moveTo>
                  <a:pt x="585688" y="495300"/>
                </a:moveTo>
                <a:lnTo>
                  <a:pt x="556563" y="495300"/>
                </a:lnTo>
                <a:lnTo>
                  <a:pt x="560911" y="508000"/>
                </a:lnTo>
                <a:lnTo>
                  <a:pt x="562330" y="520700"/>
                </a:lnTo>
                <a:lnTo>
                  <a:pt x="549116" y="558800"/>
                </a:lnTo>
                <a:lnTo>
                  <a:pt x="512472" y="596900"/>
                </a:lnTo>
                <a:lnTo>
                  <a:pt x="499808" y="609600"/>
                </a:lnTo>
                <a:lnTo>
                  <a:pt x="487810" y="609600"/>
                </a:lnTo>
                <a:lnTo>
                  <a:pt x="476503" y="622300"/>
                </a:lnTo>
                <a:lnTo>
                  <a:pt x="418832" y="622300"/>
                </a:lnTo>
                <a:lnTo>
                  <a:pt x="424703" y="635000"/>
                </a:lnTo>
                <a:lnTo>
                  <a:pt x="444218" y="635000"/>
                </a:lnTo>
                <a:lnTo>
                  <a:pt x="451357" y="647700"/>
                </a:lnTo>
                <a:lnTo>
                  <a:pt x="466471" y="647700"/>
                </a:lnTo>
                <a:lnTo>
                  <a:pt x="397256" y="711200"/>
                </a:lnTo>
                <a:lnTo>
                  <a:pt x="422783" y="736600"/>
                </a:lnTo>
                <a:lnTo>
                  <a:pt x="492125" y="673100"/>
                </a:lnTo>
                <a:lnTo>
                  <a:pt x="516917" y="673100"/>
                </a:lnTo>
                <a:lnTo>
                  <a:pt x="516890" y="660400"/>
                </a:lnTo>
                <a:lnTo>
                  <a:pt x="519890" y="647700"/>
                </a:lnTo>
                <a:lnTo>
                  <a:pt x="526796" y="635000"/>
                </a:lnTo>
                <a:lnTo>
                  <a:pt x="537606" y="622300"/>
                </a:lnTo>
                <a:lnTo>
                  <a:pt x="552323" y="609600"/>
                </a:lnTo>
                <a:lnTo>
                  <a:pt x="566273" y="596900"/>
                </a:lnTo>
                <a:lnTo>
                  <a:pt x="579532" y="584200"/>
                </a:lnTo>
                <a:lnTo>
                  <a:pt x="592077" y="571500"/>
                </a:lnTo>
                <a:lnTo>
                  <a:pt x="673709" y="571500"/>
                </a:lnTo>
                <a:lnTo>
                  <a:pt x="668020" y="558800"/>
                </a:lnTo>
                <a:lnTo>
                  <a:pt x="656399" y="558800"/>
                </a:lnTo>
                <a:lnTo>
                  <a:pt x="650017" y="546100"/>
                </a:lnTo>
                <a:lnTo>
                  <a:pt x="612521" y="546100"/>
                </a:lnTo>
                <a:lnTo>
                  <a:pt x="635973" y="520700"/>
                </a:lnTo>
                <a:lnTo>
                  <a:pt x="586867" y="520700"/>
                </a:lnTo>
                <a:lnTo>
                  <a:pt x="587299" y="508000"/>
                </a:lnTo>
                <a:lnTo>
                  <a:pt x="586898" y="508000"/>
                </a:lnTo>
                <a:lnTo>
                  <a:pt x="585688" y="495300"/>
                </a:lnTo>
                <a:close/>
              </a:path>
              <a:path w="1885950" h="1905000">
                <a:moveTo>
                  <a:pt x="673709" y="571500"/>
                </a:moveTo>
                <a:lnTo>
                  <a:pt x="634906" y="571500"/>
                </a:lnTo>
                <a:lnTo>
                  <a:pt x="643763" y="584200"/>
                </a:lnTo>
                <a:lnTo>
                  <a:pt x="650527" y="584200"/>
                </a:lnTo>
                <a:lnTo>
                  <a:pt x="654827" y="596900"/>
                </a:lnTo>
                <a:lnTo>
                  <a:pt x="656675" y="609600"/>
                </a:lnTo>
                <a:lnTo>
                  <a:pt x="656081" y="622300"/>
                </a:lnTo>
                <a:lnTo>
                  <a:pt x="652819" y="635000"/>
                </a:lnTo>
                <a:lnTo>
                  <a:pt x="646461" y="647700"/>
                </a:lnTo>
                <a:lnTo>
                  <a:pt x="637008" y="660400"/>
                </a:lnTo>
                <a:lnTo>
                  <a:pt x="624458" y="673100"/>
                </a:lnTo>
                <a:lnTo>
                  <a:pt x="609905" y="685800"/>
                </a:lnTo>
                <a:lnTo>
                  <a:pt x="595947" y="698500"/>
                </a:lnTo>
                <a:lnTo>
                  <a:pt x="582560" y="698500"/>
                </a:lnTo>
                <a:lnTo>
                  <a:pt x="569722" y="711200"/>
                </a:lnTo>
                <a:lnTo>
                  <a:pt x="507746" y="711200"/>
                </a:lnTo>
                <a:lnTo>
                  <a:pt x="513206" y="723900"/>
                </a:lnTo>
                <a:lnTo>
                  <a:pt x="526609" y="736600"/>
                </a:lnTo>
                <a:lnTo>
                  <a:pt x="595487" y="736600"/>
                </a:lnTo>
                <a:lnTo>
                  <a:pt x="631872" y="711200"/>
                </a:lnTo>
                <a:lnTo>
                  <a:pt x="664307" y="685800"/>
                </a:lnTo>
                <a:lnTo>
                  <a:pt x="675846" y="660400"/>
                </a:lnTo>
                <a:lnTo>
                  <a:pt x="683980" y="647700"/>
                </a:lnTo>
                <a:lnTo>
                  <a:pt x="688721" y="622300"/>
                </a:lnTo>
                <a:lnTo>
                  <a:pt x="689772" y="609600"/>
                </a:lnTo>
                <a:lnTo>
                  <a:pt x="686657" y="596900"/>
                </a:lnTo>
                <a:lnTo>
                  <a:pt x="679398" y="584200"/>
                </a:lnTo>
                <a:lnTo>
                  <a:pt x="673709" y="571500"/>
                </a:lnTo>
                <a:close/>
              </a:path>
              <a:path w="1885950" h="1905000">
                <a:moveTo>
                  <a:pt x="537360" y="698500"/>
                </a:moveTo>
                <a:lnTo>
                  <a:pt x="498982" y="698500"/>
                </a:lnTo>
                <a:lnTo>
                  <a:pt x="502920" y="711200"/>
                </a:lnTo>
                <a:lnTo>
                  <a:pt x="546957" y="711200"/>
                </a:lnTo>
                <a:lnTo>
                  <a:pt x="537360" y="698500"/>
                </a:lnTo>
                <a:close/>
              </a:path>
              <a:path w="1885950" h="1905000">
                <a:moveTo>
                  <a:pt x="516917" y="673100"/>
                </a:moveTo>
                <a:lnTo>
                  <a:pt x="492839" y="673100"/>
                </a:lnTo>
                <a:lnTo>
                  <a:pt x="494220" y="685800"/>
                </a:lnTo>
                <a:lnTo>
                  <a:pt x="496268" y="698500"/>
                </a:lnTo>
                <a:lnTo>
                  <a:pt x="528954" y="698500"/>
                </a:lnTo>
                <a:lnTo>
                  <a:pt x="522926" y="685800"/>
                </a:lnTo>
                <a:lnTo>
                  <a:pt x="518922" y="685800"/>
                </a:lnTo>
                <a:lnTo>
                  <a:pt x="516917" y="673100"/>
                </a:lnTo>
                <a:close/>
              </a:path>
              <a:path w="1885950" h="1905000">
                <a:moveTo>
                  <a:pt x="537606" y="444500"/>
                </a:moveTo>
                <a:lnTo>
                  <a:pt x="483963" y="444500"/>
                </a:lnTo>
                <a:lnTo>
                  <a:pt x="466137" y="457200"/>
                </a:lnTo>
                <a:lnTo>
                  <a:pt x="449050" y="469900"/>
                </a:lnTo>
                <a:lnTo>
                  <a:pt x="432688" y="482600"/>
                </a:lnTo>
                <a:lnTo>
                  <a:pt x="415928" y="508000"/>
                </a:lnTo>
                <a:lnTo>
                  <a:pt x="403574" y="520700"/>
                </a:lnTo>
                <a:lnTo>
                  <a:pt x="395648" y="546100"/>
                </a:lnTo>
                <a:lnTo>
                  <a:pt x="392175" y="558800"/>
                </a:lnTo>
                <a:lnTo>
                  <a:pt x="392505" y="584200"/>
                </a:lnTo>
                <a:lnTo>
                  <a:pt x="396144" y="596900"/>
                </a:lnTo>
                <a:lnTo>
                  <a:pt x="403070" y="609600"/>
                </a:lnTo>
                <a:lnTo>
                  <a:pt x="413258" y="622300"/>
                </a:lnTo>
                <a:lnTo>
                  <a:pt x="455929" y="622300"/>
                </a:lnTo>
                <a:lnTo>
                  <a:pt x="446643" y="609600"/>
                </a:lnTo>
                <a:lnTo>
                  <a:pt x="438023" y="609600"/>
                </a:lnTo>
                <a:lnTo>
                  <a:pt x="431212" y="596900"/>
                </a:lnTo>
                <a:lnTo>
                  <a:pt x="426783" y="584200"/>
                </a:lnTo>
                <a:lnTo>
                  <a:pt x="424735" y="584200"/>
                </a:lnTo>
                <a:lnTo>
                  <a:pt x="425069" y="571500"/>
                </a:lnTo>
                <a:lnTo>
                  <a:pt x="428355" y="558800"/>
                </a:lnTo>
                <a:lnTo>
                  <a:pt x="435165" y="546100"/>
                </a:lnTo>
                <a:lnTo>
                  <a:pt x="445500" y="520700"/>
                </a:lnTo>
                <a:lnTo>
                  <a:pt x="459358" y="508000"/>
                </a:lnTo>
                <a:lnTo>
                  <a:pt x="472142" y="495300"/>
                </a:lnTo>
                <a:lnTo>
                  <a:pt x="484758" y="482600"/>
                </a:lnTo>
                <a:lnTo>
                  <a:pt x="577183" y="482600"/>
                </a:lnTo>
                <a:lnTo>
                  <a:pt x="572726" y="469900"/>
                </a:lnTo>
                <a:lnTo>
                  <a:pt x="567436" y="469900"/>
                </a:lnTo>
                <a:lnTo>
                  <a:pt x="553170" y="457200"/>
                </a:lnTo>
                <a:lnTo>
                  <a:pt x="537606" y="444500"/>
                </a:lnTo>
                <a:close/>
              </a:path>
              <a:path w="1885950" h="1905000">
                <a:moveTo>
                  <a:pt x="331673" y="368300"/>
                </a:moveTo>
                <a:lnTo>
                  <a:pt x="296799" y="368300"/>
                </a:lnTo>
                <a:lnTo>
                  <a:pt x="367664" y="444500"/>
                </a:lnTo>
                <a:lnTo>
                  <a:pt x="302260" y="508000"/>
                </a:lnTo>
                <a:lnTo>
                  <a:pt x="327913" y="533400"/>
                </a:lnTo>
                <a:lnTo>
                  <a:pt x="438499" y="419100"/>
                </a:lnTo>
                <a:lnTo>
                  <a:pt x="388366" y="419100"/>
                </a:lnTo>
                <a:lnTo>
                  <a:pt x="331673" y="368300"/>
                </a:lnTo>
                <a:close/>
              </a:path>
              <a:path w="1885950" h="1905000">
                <a:moveTo>
                  <a:pt x="657225" y="444500"/>
                </a:moveTo>
                <a:lnTo>
                  <a:pt x="586867" y="520700"/>
                </a:lnTo>
                <a:lnTo>
                  <a:pt x="635973" y="520700"/>
                </a:lnTo>
                <a:lnTo>
                  <a:pt x="682878" y="469900"/>
                </a:lnTo>
                <a:lnTo>
                  <a:pt x="657225" y="444500"/>
                </a:lnTo>
                <a:close/>
              </a:path>
              <a:path w="1885950" h="1905000">
                <a:moveTo>
                  <a:pt x="580830" y="482600"/>
                </a:moveTo>
                <a:lnTo>
                  <a:pt x="540865" y="482600"/>
                </a:lnTo>
                <a:lnTo>
                  <a:pt x="549275" y="495300"/>
                </a:lnTo>
                <a:lnTo>
                  <a:pt x="583692" y="495300"/>
                </a:lnTo>
                <a:lnTo>
                  <a:pt x="580830" y="482600"/>
                </a:lnTo>
                <a:close/>
              </a:path>
              <a:path w="1885950" h="1905000">
                <a:moveTo>
                  <a:pt x="353313" y="266700"/>
                </a:moveTo>
                <a:lnTo>
                  <a:pt x="205867" y="419100"/>
                </a:lnTo>
                <a:lnTo>
                  <a:pt x="231394" y="444500"/>
                </a:lnTo>
                <a:lnTo>
                  <a:pt x="296799" y="368300"/>
                </a:lnTo>
                <a:lnTo>
                  <a:pt x="331673" y="368300"/>
                </a:lnTo>
                <a:lnTo>
                  <a:pt x="317500" y="355600"/>
                </a:lnTo>
                <a:lnTo>
                  <a:pt x="378841" y="292100"/>
                </a:lnTo>
                <a:lnTo>
                  <a:pt x="353313" y="266700"/>
                </a:lnTo>
                <a:close/>
              </a:path>
              <a:path w="1885950" h="1905000">
                <a:moveTo>
                  <a:pt x="449707" y="355600"/>
                </a:moveTo>
                <a:lnTo>
                  <a:pt x="388366" y="419100"/>
                </a:lnTo>
                <a:lnTo>
                  <a:pt x="438499" y="419100"/>
                </a:lnTo>
                <a:lnTo>
                  <a:pt x="475361" y="381000"/>
                </a:lnTo>
                <a:lnTo>
                  <a:pt x="449707" y="355600"/>
                </a:lnTo>
                <a:close/>
              </a:path>
              <a:path w="1885950" h="1905000">
                <a:moveTo>
                  <a:pt x="354433" y="177800"/>
                </a:moveTo>
                <a:lnTo>
                  <a:pt x="299466" y="177800"/>
                </a:lnTo>
                <a:lnTo>
                  <a:pt x="138684" y="342900"/>
                </a:lnTo>
                <a:lnTo>
                  <a:pt x="163575" y="368300"/>
                </a:lnTo>
                <a:lnTo>
                  <a:pt x="354433" y="177800"/>
                </a:lnTo>
                <a:close/>
              </a:path>
              <a:path w="1885950" h="1905000">
                <a:moveTo>
                  <a:pt x="203581" y="0"/>
                </a:moveTo>
                <a:lnTo>
                  <a:pt x="0" y="215900"/>
                </a:lnTo>
                <a:lnTo>
                  <a:pt x="27686" y="241300"/>
                </a:lnTo>
                <a:lnTo>
                  <a:pt x="245110" y="190500"/>
                </a:lnTo>
                <a:lnTo>
                  <a:pt x="67437" y="190500"/>
                </a:lnTo>
                <a:lnTo>
                  <a:pt x="228600" y="25400"/>
                </a:lnTo>
                <a:lnTo>
                  <a:pt x="203581" y="0"/>
                </a:lnTo>
                <a:close/>
              </a:path>
              <a:path w="1885950" h="1905000">
                <a:moveTo>
                  <a:pt x="339471" y="139700"/>
                </a:moveTo>
                <a:lnTo>
                  <a:pt x="67437" y="190500"/>
                </a:lnTo>
                <a:lnTo>
                  <a:pt x="245110" y="190500"/>
                </a:lnTo>
                <a:lnTo>
                  <a:pt x="299466" y="177800"/>
                </a:lnTo>
                <a:lnTo>
                  <a:pt x="354433" y="177800"/>
                </a:lnTo>
                <a:lnTo>
                  <a:pt x="367157" y="165100"/>
                </a:lnTo>
                <a:lnTo>
                  <a:pt x="339471" y="1397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294126" y="5652008"/>
            <a:ext cx="25158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Информация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22498" y="2378405"/>
            <a:ext cx="25184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Инфо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р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мация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187452"/>
            <a:ext cx="766724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544" y="100584"/>
            <a:ext cx="7802880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1372" y="214884"/>
            <a:ext cx="757275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372" y="214884"/>
            <a:ext cx="7573009" cy="571500"/>
          </a:xfrm>
          <a:custGeom>
            <a:avLst/>
            <a:gdLst/>
            <a:ahLst/>
            <a:cxnLst/>
            <a:rect l="l" t="t" r="r" b="b"/>
            <a:pathLst>
              <a:path w="7573009" h="571500">
                <a:moveTo>
                  <a:pt x="0" y="0"/>
                </a:moveTo>
                <a:lnTo>
                  <a:pt x="7477506" y="0"/>
                </a:lnTo>
                <a:lnTo>
                  <a:pt x="7572756" y="95250"/>
                </a:lnTo>
                <a:lnTo>
                  <a:pt x="757275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715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0661" y="220726"/>
            <a:ext cx="7785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9750" algn="l"/>
              </a:tabLst>
            </a:pPr>
            <a:r>
              <a:rPr spc="-160" dirty="0">
                <a:solidFill>
                  <a:srgbClr val="FFFFFF"/>
                </a:solidFill>
              </a:rPr>
              <a:t>2	</a:t>
            </a:r>
            <a:r>
              <a:rPr spc="-5" dirty="0"/>
              <a:t>Коомдогу </a:t>
            </a:r>
            <a:r>
              <a:rPr spc="-15" dirty="0"/>
              <a:t>информациялык</a:t>
            </a:r>
            <a:r>
              <a:rPr spc="-90" dirty="0"/>
              <a:t> </a:t>
            </a:r>
            <a:r>
              <a:rPr spc="-10" dirty="0"/>
              <a:t>процесс</a:t>
            </a:r>
          </a:p>
        </p:txBody>
      </p:sp>
      <p:sp>
        <p:nvSpPr>
          <p:cNvPr id="8" name="object 8"/>
          <p:cNvSpPr/>
          <p:nvPr/>
        </p:nvSpPr>
        <p:spPr>
          <a:xfrm>
            <a:off x="357377" y="928877"/>
            <a:ext cx="8502650" cy="1501140"/>
          </a:xfrm>
          <a:custGeom>
            <a:avLst/>
            <a:gdLst/>
            <a:ahLst/>
            <a:cxnLst/>
            <a:rect l="l" t="t" r="r" b="b"/>
            <a:pathLst>
              <a:path w="8502650" h="1501139">
                <a:moveTo>
                  <a:pt x="8252206" y="0"/>
                </a:moveTo>
                <a:lnTo>
                  <a:pt x="250190" y="0"/>
                </a:lnTo>
                <a:lnTo>
                  <a:pt x="205218" y="4030"/>
                </a:lnTo>
                <a:lnTo>
                  <a:pt x="162890" y="15652"/>
                </a:lnTo>
                <a:lnTo>
                  <a:pt x="123914" y="34158"/>
                </a:lnTo>
                <a:lnTo>
                  <a:pt x="88995" y="58841"/>
                </a:lnTo>
                <a:lnTo>
                  <a:pt x="58841" y="88995"/>
                </a:lnTo>
                <a:lnTo>
                  <a:pt x="34158" y="123914"/>
                </a:lnTo>
                <a:lnTo>
                  <a:pt x="15652" y="162890"/>
                </a:lnTo>
                <a:lnTo>
                  <a:pt x="4030" y="205218"/>
                </a:lnTo>
                <a:lnTo>
                  <a:pt x="0" y="250189"/>
                </a:lnTo>
                <a:lnTo>
                  <a:pt x="0" y="1250950"/>
                </a:lnTo>
                <a:lnTo>
                  <a:pt x="4030" y="1295921"/>
                </a:lnTo>
                <a:lnTo>
                  <a:pt x="15652" y="1338249"/>
                </a:lnTo>
                <a:lnTo>
                  <a:pt x="34158" y="1377225"/>
                </a:lnTo>
                <a:lnTo>
                  <a:pt x="58841" y="1412144"/>
                </a:lnTo>
                <a:lnTo>
                  <a:pt x="88995" y="1442298"/>
                </a:lnTo>
                <a:lnTo>
                  <a:pt x="123914" y="1466981"/>
                </a:lnTo>
                <a:lnTo>
                  <a:pt x="162890" y="1485487"/>
                </a:lnTo>
                <a:lnTo>
                  <a:pt x="205218" y="1497109"/>
                </a:lnTo>
                <a:lnTo>
                  <a:pt x="250190" y="1501139"/>
                </a:lnTo>
                <a:lnTo>
                  <a:pt x="8252206" y="1501139"/>
                </a:lnTo>
                <a:lnTo>
                  <a:pt x="8297177" y="1497109"/>
                </a:lnTo>
                <a:lnTo>
                  <a:pt x="8339505" y="1485487"/>
                </a:lnTo>
                <a:lnTo>
                  <a:pt x="8378481" y="1466981"/>
                </a:lnTo>
                <a:lnTo>
                  <a:pt x="8413400" y="1442298"/>
                </a:lnTo>
                <a:lnTo>
                  <a:pt x="8443554" y="1412144"/>
                </a:lnTo>
                <a:lnTo>
                  <a:pt x="8468237" y="1377225"/>
                </a:lnTo>
                <a:lnTo>
                  <a:pt x="8486743" y="1338249"/>
                </a:lnTo>
                <a:lnTo>
                  <a:pt x="8498365" y="1295921"/>
                </a:lnTo>
                <a:lnTo>
                  <a:pt x="8502396" y="1250950"/>
                </a:lnTo>
                <a:lnTo>
                  <a:pt x="8502396" y="250189"/>
                </a:lnTo>
                <a:lnTo>
                  <a:pt x="8498365" y="205218"/>
                </a:lnTo>
                <a:lnTo>
                  <a:pt x="8486743" y="162890"/>
                </a:lnTo>
                <a:lnTo>
                  <a:pt x="8468237" y="123914"/>
                </a:lnTo>
                <a:lnTo>
                  <a:pt x="8443554" y="88995"/>
                </a:lnTo>
                <a:lnTo>
                  <a:pt x="8413400" y="58841"/>
                </a:lnTo>
                <a:lnTo>
                  <a:pt x="8378481" y="34158"/>
                </a:lnTo>
                <a:lnTo>
                  <a:pt x="8339505" y="15652"/>
                </a:lnTo>
                <a:lnTo>
                  <a:pt x="8297177" y="4030"/>
                </a:lnTo>
                <a:lnTo>
                  <a:pt x="82522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377" y="928877"/>
            <a:ext cx="8502650" cy="1501140"/>
          </a:xfrm>
          <a:custGeom>
            <a:avLst/>
            <a:gdLst/>
            <a:ahLst/>
            <a:cxnLst/>
            <a:rect l="l" t="t" r="r" b="b"/>
            <a:pathLst>
              <a:path w="8502650" h="1501139">
                <a:moveTo>
                  <a:pt x="0" y="250189"/>
                </a:moveTo>
                <a:lnTo>
                  <a:pt x="4030" y="205218"/>
                </a:lnTo>
                <a:lnTo>
                  <a:pt x="15652" y="162890"/>
                </a:lnTo>
                <a:lnTo>
                  <a:pt x="34158" y="123914"/>
                </a:lnTo>
                <a:lnTo>
                  <a:pt x="58841" y="88995"/>
                </a:lnTo>
                <a:lnTo>
                  <a:pt x="88995" y="58841"/>
                </a:lnTo>
                <a:lnTo>
                  <a:pt x="123914" y="34158"/>
                </a:lnTo>
                <a:lnTo>
                  <a:pt x="162890" y="15652"/>
                </a:lnTo>
                <a:lnTo>
                  <a:pt x="205218" y="4030"/>
                </a:lnTo>
                <a:lnTo>
                  <a:pt x="250190" y="0"/>
                </a:lnTo>
                <a:lnTo>
                  <a:pt x="8252206" y="0"/>
                </a:lnTo>
                <a:lnTo>
                  <a:pt x="8297177" y="4030"/>
                </a:lnTo>
                <a:lnTo>
                  <a:pt x="8339505" y="15652"/>
                </a:lnTo>
                <a:lnTo>
                  <a:pt x="8378481" y="34158"/>
                </a:lnTo>
                <a:lnTo>
                  <a:pt x="8413400" y="58841"/>
                </a:lnTo>
                <a:lnTo>
                  <a:pt x="8443554" y="88995"/>
                </a:lnTo>
                <a:lnTo>
                  <a:pt x="8468237" y="123914"/>
                </a:lnTo>
                <a:lnTo>
                  <a:pt x="8486743" y="162890"/>
                </a:lnTo>
                <a:lnTo>
                  <a:pt x="8498365" y="205218"/>
                </a:lnTo>
                <a:lnTo>
                  <a:pt x="8502396" y="250189"/>
                </a:lnTo>
                <a:lnTo>
                  <a:pt x="8502396" y="1250950"/>
                </a:lnTo>
                <a:lnTo>
                  <a:pt x="8498365" y="1295921"/>
                </a:lnTo>
                <a:lnTo>
                  <a:pt x="8486743" y="1338249"/>
                </a:lnTo>
                <a:lnTo>
                  <a:pt x="8468237" y="1377225"/>
                </a:lnTo>
                <a:lnTo>
                  <a:pt x="8443554" y="1412144"/>
                </a:lnTo>
                <a:lnTo>
                  <a:pt x="8413400" y="1442298"/>
                </a:lnTo>
                <a:lnTo>
                  <a:pt x="8378481" y="1466981"/>
                </a:lnTo>
                <a:lnTo>
                  <a:pt x="8339505" y="1485487"/>
                </a:lnTo>
                <a:lnTo>
                  <a:pt x="8297177" y="1497109"/>
                </a:lnTo>
                <a:lnTo>
                  <a:pt x="8252206" y="1501139"/>
                </a:lnTo>
                <a:lnTo>
                  <a:pt x="250190" y="1501139"/>
                </a:lnTo>
                <a:lnTo>
                  <a:pt x="205218" y="1497109"/>
                </a:lnTo>
                <a:lnTo>
                  <a:pt x="162890" y="1485487"/>
                </a:lnTo>
                <a:lnTo>
                  <a:pt x="123914" y="1466981"/>
                </a:lnTo>
                <a:lnTo>
                  <a:pt x="88995" y="1442298"/>
                </a:lnTo>
                <a:lnTo>
                  <a:pt x="58841" y="1412144"/>
                </a:lnTo>
                <a:lnTo>
                  <a:pt x="34158" y="1377225"/>
                </a:lnTo>
                <a:lnTo>
                  <a:pt x="15652" y="1338249"/>
                </a:lnTo>
                <a:lnTo>
                  <a:pt x="4030" y="1295921"/>
                </a:lnTo>
                <a:lnTo>
                  <a:pt x="0" y="1250950"/>
                </a:lnTo>
                <a:lnTo>
                  <a:pt x="0" y="250189"/>
                </a:lnTo>
                <a:close/>
              </a:path>
            </a:pathLst>
          </a:custGeom>
          <a:ln w="25908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743" y="2686811"/>
            <a:ext cx="8668512" cy="14523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071" y="2784348"/>
            <a:ext cx="8769096" cy="13883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988" y="2714244"/>
            <a:ext cx="8574023" cy="135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988" y="2714244"/>
            <a:ext cx="8574405" cy="1358265"/>
          </a:xfrm>
          <a:custGeom>
            <a:avLst/>
            <a:gdLst/>
            <a:ahLst/>
            <a:cxnLst/>
            <a:rect l="l" t="t" r="r" b="b"/>
            <a:pathLst>
              <a:path w="8574405" h="1358264">
                <a:moveTo>
                  <a:pt x="226313" y="0"/>
                </a:moveTo>
                <a:lnTo>
                  <a:pt x="8574023" y="0"/>
                </a:lnTo>
                <a:lnTo>
                  <a:pt x="8574023" y="1131569"/>
                </a:lnTo>
                <a:lnTo>
                  <a:pt x="8569425" y="1177173"/>
                </a:lnTo>
                <a:lnTo>
                  <a:pt x="8556236" y="1219652"/>
                </a:lnTo>
                <a:lnTo>
                  <a:pt x="8535367" y="1258094"/>
                </a:lnTo>
                <a:lnTo>
                  <a:pt x="8507729" y="1291589"/>
                </a:lnTo>
                <a:lnTo>
                  <a:pt x="8474234" y="1319227"/>
                </a:lnTo>
                <a:lnTo>
                  <a:pt x="8435792" y="1340096"/>
                </a:lnTo>
                <a:lnTo>
                  <a:pt x="8393313" y="1353285"/>
                </a:lnTo>
                <a:lnTo>
                  <a:pt x="8347709" y="1357883"/>
                </a:lnTo>
                <a:lnTo>
                  <a:pt x="0" y="1357883"/>
                </a:lnTo>
                <a:lnTo>
                  <a:pt x="0" y="226313"/>
                </a:lnTo>
                <a:lnTo>
                  <a:pt x="4597" y="180710"/>
                </a:lnTo>
                <a:lnTo>
                  <a:pt x="17784" y="138231"/>
                </a:lnTo>
                <a:lnTo>
                  <a:pt x="38649" y="99789"/>
                </a:lnTo>
                <a:lnTo>
                  <a:pt x="66284" y="66294"/>
                </a:lnTo>
                <a:lnTo>
                  <a:pt x="99778" y="38656"/>
                </a:lnTo>
                <a:lnTo>
                  <a:pt x="138220" y="17787"/>
                </a:lnTo>
                <a:lnTo>
                  <a:pt x="180702" y="4598"/>
                </a:lnTo>
                <a:lnTo>
                  <a:pt x="226313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750" y="4357878"/>
            <a:ext cx="8502650" cy="1644650"/>
          </a:xfrm>
          <a:custGeom>
            <a:avLst/>
            <a:gdLst/>
            <a:ahLst/>
            <a:cxnLst/>
            <a:rect l="l" t="t" r="r" b="b"/>
            <a:pathLst>
              <a:path w="8502650" h="1644650">
                <a:moveTo>
                  <a:pt x="8228330" y="0"/>
                </a:moveTo>
                <a:lnTo>
                  <a:pt x="274066" y="0"/>
                </a:lnTo>
                <a:lnTo>
                  <a:pt x="224803" y="4414"/>
                </a:lnTo>
                <a:lnTo>
                  <a:pt x="178437" y="17143"/>
                </a:lnTo>
                <a:lnTo>
                  <a:pt x="135741" y="37413"/>
                </a:lnTo>
                <a:lnTo>
                  <a:pt x="97490" y="64449"/>
                </a:lnTo>
                <a:lnTo>
                  <a:pt x="64458" y="97479"/>
                </a:lnTo>
                <a:lnTo>
                  <a:pt x="37418" y="135730"/>
                </a:lnTo>
                <a:lnTo>
                  <a:pt x="17146" y="178426"/>
                </a:lnTo>
                <a:lnTo>
                  <a:pt x="4415" y="224796"/>
                </a:lnTo>
                <a:lnTo>
                  <a:pt x="0" y="274066"/>
                </a:lnTo>
                <a:lnTo>
                  <a:pt x="0" y="1370330"/>
                </a:lnTo>
                <a:lnTo>
                  <a:pt x="4415" y="1419592"/>
                </a:lnTo>
                <a:lnTo>
                  <a:pt x="17146" y="1465958"/>
                </a:lnTo>
                <a:lnTo>
                  <a:pt x="37418" y="1508654"/>
                </a:lnTo>
                <a:lnTo>
                  <a:pt x="64458" y="1546905"/>
                </a:lnTo>
                <a:lnTo>
                  <a:pt x="97490" y="1579937"/>
                </a:lnTo>
                <a:lnTo>
                  <a:pt x="135741" y="1606977"/>
                </a:lnTo>
                <a:lnTo>
                  <a:pt x="178437" y="1627249"/>
                </a:lnTo>
                <a:lnTo>
                  <a:pt x="224803" y="1639980"/>
                </a:lnTo>
                <a:lnTo>
                  <a:pt x="274066" y="1644396"/>
                </a:lnTo>
                <a:lnTo>
                  <a:pt x="8228330" y="1644396"/>
                </a:lnTo>
                <a:lnTo>
                  <a:pt x="8277599" y="1639980"/>
                </a:lnTo>
                <a:lnTo>
                  <a:pt x="8323969" y="1627249"/>
                </a:lnTo>
                <a:lnTo>
                  <a:pt x="8366665" y="1606977"/>
                </a:lnTo>
                <a:lnTo>
                  <a:pt x="8404916" y="1579937"/>
                </a:lnTo>
                <a:lnTo>
                  <a:pt x="8437946" y="1546905"/>
                </a:lnTo>
                <a:lnTo>
                  <a:pt x="8464982" y="1508654"/>
                </a:lnTo>
                <a:lnTo>
                  <a:pt x="8485252" y="1465958"/>
                </a:lnTo>
                <a:lnTo>
                  <a:pt x="8497981" y="1419592"/>
                </a:lnTo>
                <a:lnTo>
                  <a:pt x="8502396" y="1370330"/>
                </a:lnTo>
                <a:lnTo>
                  <a:pt x="8502396" y="274066"/>
                </a:lnTo>
                <a:lnTo>
                  <a:pt x="8497981" y="224796"/>
                </a:lnTo>
                <a:lnTo>
                  <a:pt x="8485252" y="178426"/>
                </a:lnTo>
                <a:lnTo>
                  <a:pt x="8464982" y="135730"/>
                </a:lnTo>
                <a:lnTo>
                  <a:pt x="8437946" y="97479"/>
                </a:lnTo>
                <a:lnTo>
                  <a:pt x="8404916" y="64449"/>
                </a:lnTo>
                <a:lnTo>
                  <a:pt x="8366665" y="37413"/>
                </a:lnTo>
                <a:lnTo>
                  <a:pt x="8323969" y="17143"/>
                </a:lnTo>
                <a:lnTo>
                  <a:pt x="8277599" y="4414"/>
                </a:lnTo>
                <a:lnTo>
                  <a:pt x="82283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750" y="4357878"/>
            <a:ext cx="8502650" cy="1644650"/>
          </a:xfrm>
          <a:custGeom>
            <a:avLst/>
            <a:gdLst/>
            <a:ahLst/>
            <a:cxnLst/>
            <a:rect l="l" t="t" r="r" b="b"/>
            <a:pathLst>
              <a:path w="8502650" h="1644650">
                <a:moveTo>
                  <a:pt x="0" y="274066"/>
                </a:moveTo>
                <a:lnTo>
                  <a:pt x="4415" y="224796"/>
                </a:lnTo>
                <a:lnTo>
                  <a:pt x="17146" y="178426"/>
                </a:lnTo>
                <a:lnTo>
                  <a:pt x="37418" y="135730"/>
                </a:lnTo>
                <a:lnTo>
                  <a:pt x="64458" y="97479"/>
                </a:lnTo>
                <a:lnTo>
                  <a:pt x="97490" y="64449"/>
                </a:lnTo>
                <a:lnTo>
                  <a:pt x="135741" y="37413"/>
                </a:lnTo>
                <a:lnTo>
                  <a:pt x="178437" y="17143"/>
                </a:lnTo>
                <a:lnTo>
                  <a:pt x="224803" y="4414"/>
                </a:lnTo>
                <a:lnTo>
                  <a:pt x="274066" y="0"/>
                </a:lnTo>
                <a:lnTo>
                  <a:pt x="8228330" y="0"/>
                </a:lnTo>
                <a:lnTo>
                  <a:pt x="8277599" y="4414"/>
                </a:lnTo>
                <a:lnTo>
                  <a:pt x="8323969" y="17143"/>
                </a:lnTo>
                <a:lnTo>
                  <a:pt x="8366665" y="37413"/>
                </a:lnTo>
                <a:lnTo>
                  <a:pt x="8404916" y="64449"/>
                </a:lnTo>
                <a:lnTo>
                  <a:pt x="8437946" y="97479"/>
                </a:lnTo>
                <a:lnTo>
                  <a:pt x="8464982" y="135730"/>
                </a:lnTo>
                <a:lnTo>
                  <a:pt x="8485252" y="178426"/>
                </a:lnTo>
                <a:lnTo>
                  <a:pt x="8497981" y="224796"/>
                </a:lnTo>
                <a:lnTo>
                  <a:pt x="8502396" y="274066"/>
                </a:lnTo>
                <a:lnTo>
                  <a:pt x="8502396" y="1370330"/>
                </a:lnTo>
                <a:lnTo>
                  <a:pt x="8497981" y="1419592"/>
                </a:lnTo>
                <a:lnTo>
                  <a:pt x="8485252" y="1465958"/>
                </a:lnTo>
                <a:lnTo>
                  <a:pt x="8464982" y="1508654"/>
                </a:lnTo>
                <a:lnTo>
                  <a:pt x="8437946" y="1546905"/>
                </a:lnTo>
                <a:lnTo>
                  <a:pt x="8404916" y="1579937"/>
                </a:lnTo>
                <a:lnTo>
                  <a:pt x="8366665" y="1606977"/>
                </a:lnTo>
                <a:lnTo>
                  <a:pt x="8323969" y="1627249"/>
                </a:lnTo>
                <a:lnTo>
                  <a:pt x="8277599" y="1639980"/>
                </a:lnTo>
                <a:lnTo>
                  <a:pt x="8228330" y="1644396"/>
                </a:lnTo>
                <a:lnTo>
                  <a:pt x="274066" y="1644396"/>
                </a:lnTo>
                <a:lnTo>
                  <a:pt x="224803" y="1639980"/>
                </a:lnTo>
                <a:lnTo>
                  <a:pt x="178437" y="1627249"/>
                </a:lnTo>
                <a:lnTo>
                  <a:pt x="135741" y="1606977"/>
                </a:lnTo>
                <a:lnTo>
                  <a:pt x="97490" y="1579937"/>
                </a:lnTo>
                <a:lnTo>
                  <a:pt x="64458" y="1546905"/>
                </a:lnTo>
                <a:lnTo>
                  <a:pt x="37418" y="1508654"/>
                </a:lnTo>
                <a:lnTo>
                  <a:pt x="17146" y="1465958"/>
                </a:lnTo>
                <a:lnTo>
                  <a:pt x="4415" y="1419592"/>
                </a:lnTo>
                <a:lnTo>
                  <a:pt x="0" y="1370330"/>
                </a:lnTo>
                <a:lnTo>
                  <a:pt x="0" y="274066"/>
                </a:lnTo>
                <a:close/>
              </a:path>
            </a:pathLst>
          </a:custGeom>
          <a:ln w="25907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3948" y="970026"/>
            <a:ext cx="8239125" cy="489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marR="313055" indent="3175" algn="ctr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Адамзатынын </a:t>
            </a:r>
            <a:r>
              <a:rPr sz="3000" spc="5" dirty="0">
                <a:latin typeface="Arial"/>
                <a:cs typeface="Arial"/>
              </a:rPr>
              <a:t>коомунда </a:t>
            </a:r>
            <a:r>
              <a:rPr sz="3000" dirty="0">
                <a:latin typeface="Arial"/>
                <a:cs typeface="Arial"/>
              </a:rPr>
              <a:t>информациялык  </a:t>
            </a:r>
            <a:r>
              <a:rPr sz="3000" spc="-10" dirty="0">
                <a:latin typeface="Arial"/>
                <a:cs typeface="Arial"/>
              </a:rPr>
              <a:t>процесстин </a:t>
            </a:r>
            <a:r>
              <a:rPr sz="3000" spc="-5" dirty="0">
                <a:latin typeface="Arial"/>
                <a:cs typeface="Arial"/>
              </a:rPr>
              <a:t>негизи </a:t>
            </a:r>
            <a:r>
              <a:rPr sz="3000" spc="-15" dirty="0">
                <a:latin typeface="Arial"/>
                <a:cs typeface="Arial"/>
              </a:rPr>
              <a:t>болуп </a:t>
            </a:r>
            <a:r>
              <a:rPr sz="3000" dirty="0">
                <a:latin typeface="Arial"/>
                <a:cs typeface="Arial"/>
              </a:rPr>
              <a:t>- </a:t>
            </a:r>
            <a:r>
              <a:rPr sz="3000" b="1" spc="-15" dirty="0">
                <a:solidFill>
                  <a:srgbClr val="0509AA"/>
                </a:solidFill>
                <a:latin typeface="Arial"/>
                <a:cs typeface="Arial"/>
              </a:rPr>
              <a:t>коммуникация  </a:t>
            </a:r>
            <a:r>
              <a:rPr sz="3000" spc="-60" dirty="0">
                <a:latin typeface="Arial"/>
                <a:cs typeface="Arial"/>
              </a:rPr>
              <a:t>эсептелет.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 marR="5080" indent="-2540" algn="ctr">
              <a:lnSpc>
                <a:spcPct val="100000"/>
              </a:lnSpc>
            </a:pPr>
            <a:r>
              <a:rPr sz="3000" b="1" spc="-10" dirty="0">
                <a:solidFill>
                  <a:srgbClr val="0509AA"/>
                </a:solidFill>
                <a:latin typeface="Arial"/>
                <a:cs typeface="Arial"/>
              </a:rPr>
              <a:t>Коммуникация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3000" b="1" spc="-30" dirty="0">
                <a:solidFill>
                  <a:srgbClr val="FF0000"/>
                </a:solidFill>
                <a:latin typeface="Arial"/>
                <a:cs typeface="Arial"/>
              </a:rPr>
              <a:t>бул </a:t>
            </a: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адамдардын 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арасындагы </a:t>
            </a:r>
            <a:r>
              <a:rPr sz="3000" b="1" spc="-15" dirty="0">
                <a:solidFill>
                  <a:srgbClr val="FF0000"/>
                </a:solidFill>
                <a:latin typeface="Arial"/>
                <a:cs typeface="Arial"/>
              </a:rPr>
              <a:t>маалымат </a:t>
            </a: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алмашуу</a:t>
            </a:r>
            <a:r>
              <a:rPr sz="30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процесси</a:t>
            </a:r>
            <a:r>
              <a:rPr sz="3200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L="170180" marR="236854" indent="2540" algn="ctr">
              <a:lnSpc>
                <a:spcPct val="100000"/>
              </a:lnSpc>
            </a:pPr>
            <a:r>
              <a:rPr sz="3000" b="1" spc="-10" dirty="0">
                <a:solidFill>
                  <a:srgbClr val="0509AA"/>
                </a:solidFill>
                <a:latin typeface="Arial"/>
                <a:cs typeface="Arial"/>
              </a:rPr>
              <a:t>Коммуникация </a:t>
            </a:r>
            <a:r>
              <a:rPr sz="3000" spc="-10" dirty="0">
                <a:latin typeface="Arial"/>
                <a:cs typeface="Arial"/>
              </a:rPr>
              <a:t>латындын </a:t>
            </a:r>
            <a:r>
              <a:rPr sz="3000" dirty="0">
                <a:latin typeface="Arial"/>
                <a:cs typeface="Arial"/>
              </a:rPr>
              <a:t>“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comunicatio</a:t>
            </a:r>
            <a:r>
              <a:rPr sz="3000" dirty="0">
                <a:latin typeface="Arial"/>
                <a:cs typeface="Arial"/>
              </a:rPr>
              <a:t>”,  </a:t>
            </a:r>
            <a:r>
              <a:rPr sz="3000" spc="-20" dirty="0">
                <a:latin typeface="Arial"/>
                <a:cs typeface="Arial"/>
              </a:rPr>
              <a:t>которгондо </a:t>
            </a:r>
            <a:r>
              <a:rPr sz="3000" spc="-5" dirty="0">
                <a:latin typeface="Arial"/>
                <a:cs typeface="Arial"/>
              </a:rPr>
              <a:t>“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билдирүү, </a:t>
            </a:r>
            <a:r>
              <a:rPr sz="3000" spc="-10" dirty="0">
                <a:solidFill>
                  <a:srgbClr val="FF0000"/>
                </a:solidFill>
                <a:latin typeface="Arial"/>
                <a:cs typeface="Arial"/>
              </a:rPr>
              <a:t>берүү</a:t>
            </a:r>
            <a:r>
              <a:rPr sz="3000" spc="-10" dirty="0">
                <a:latin typeface="Arial"/>
                <a:cs typeface="Arial"/>
              </a:rPr>
              <a:t>” </a:t>
            </a:r>
            <a:r>
              <a:rPr sz="3000" spc="-20" dirty="0">
                <a:latin typeface="Arial"/>
                <a:cs typeface="Arial"/>
              </a:rPr>
              <a:t>деген </a:t>
            </a:r>
            <a:r>
              <a:rPr sz="3000" dirty="0">
                <a:latin typeface="Arial"/>
                <a:cs typeface="Arial"/>
              </a:rPr>
              <a:t>сөзүнөн  </a:t>
            </a:r>
            <a:r>
              <a:rPr sz="3000" spc="-15" dirty="0">
                <a:latin typeface="Arial"/>
                <a:cs typeface="Arial"/>
              </a:rPr>
              <a:t>алынган.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187452"/>
            <a:ext cx="766724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544" y="100584"/>
            <a:ext cx="7802880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1372" y="214884"/>
            <a:ext cx="757275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372" y="214884"/>
            <a:ext cx="7573009" cy="571500"/>
          </a:xfrm>
          <a:custGeom>
            <a:avLst/>
            <a:gdLst/>
            <a:ahLst/>
            <a:cxnLst/>
            <a:rect l="l" t="t" r="r" b="b"/>
            <a:pathLst>
              <a:path w="7573009" h="571500">
                <a:moveTo>
                  <a:pt x="0" y="0"/>
                </a:moveTo>
                <a:lnTo>
                  <a:pt x="7477506" y="0"/>
                </a:lnTo>
                <a:lnTo>
                  <a:pt x="7572756" y="95250"/>
                </a:lnTo>
                <a:lnTo>
                  <a:pt x="757275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715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0661" y="220726"/>
            <a:ext cx="7785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9750" algn="l"/>
              </a:tabLst>
            </a:pPr>
            <a:r>
              <a:rPr spc="-160" dirty="0">
                <a:solidFill>
                  <a:srgbClr val="FFFFFF"/>
                </a:solidFill>
              </a:rPr>
              <a:t>2	</a:t>
            </a:r>
            <a:r>
              <a:rPr spc="-5" dirty="0"/>
              <a:t>Коомдогу </a:t>
            </a:r>
            <a:r>
              <a:rPr spc="-15" dirty="0"/>
              <a:t>информациялык</a:t>
            </a:r>
            <a:r>
              <a:rPr spc="-90" dirty="0"/>
              <a:t> </a:t>
            </a:r>
            <a:r>
              <a:rPr spc="-10" dirty="0"/>
              <a:t>процесс</a:t>
            </a:r>
          </a:p>
        </p:txBody>
      </p:sp>
      <p:sp>
        <p:nvSpPr>
          <p:cNvPr id="8" name="object 8"/>
          <p:cNvSpPr/>
          <p:nvPr/>
        </p:nvSpPr>
        <p:spPr>
          <a:xfrm>
            <a:off x="3485388" y="2843783"/>
            <a:ext cx="2388108" cy="1885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00628" y="999744"/>
            <a:ext cx="2357755" cy="1854835"/>
          </a:xfrm>
          <a:custGeom>
            <a:avLst/>
            <a:gdLst/>
            <a:ahLst/>
            <a:cxnLst/>
            <a:rect l="l" t="t" r="r" b="b"/>
            <a:pathLst>
              <a:path w="2357754" h="1854835">
                <a:moveTo>
                  <a:pt x="2198243" y="0"/>
                </a:moveTo>
                <a:lnTo>
                  <a:pt x="159385" y="0"/>
                </a:lnTo>
                <a:lnTo>
                  <a:pt x="109012" y="8126"/>
                </a:lnTo>
                <a:lnTo>
                  <a:pt x="65260" y="30756"/>
                </a:lnTo>
                <a:lnTo>
                  <a:pt x="30756" y="65260"/>
                </a:lnTo>
                <a:lnTo>
                  <a:pt x="8126" y="109012"/>
                </a:lnTo>
                <a:lnTo>
                  <a:pt x="0" y="159384"/>
                </a:lnTo>
                <a:lnTo>
                  <a:pt x="0" y="1695322"/>
                </a:lnTo>
                <a:lnTo>
                  <a:pt x="8126" y="1745695"/>
                </a:lnTo>
                <a:lnTo>
                  <a:pt x="30756" y="1789447"/>
                </a:lnTo>
                <a:lnTo>
                  <a:pt x="65260" y="1823951"/>
                </a:lnTo>
                <a:lnTo>
                  <a:pt x="109012" y="1846581"/>
                </a:lnTo>
                <a:lnTo>
                  <a:pt x="159385" y="1854707"/>
                </a:lnTo>
                <a:lnTo>
                  <a:pt x="2198243" y="1854707"/>
                </a:lnTo>
                <a:lnTo>
                  <a:pt x="2248615" y="1846581"/>
                </a:lnTo>
                <a:lnTo>
                  <a:pt x="2292367" y="1823951"/>
                </a:lnTo>
                <a:lnTo>
                  <a:pt x="2326871" y="1789447"/>
                </a:lnTo>
                <a:lnTo>
                  <a:pt x="2349501" y="1745695"/>
                </a:lnTo>
                <a:lnTo>
                  <a:pt x="2357628" y="1695322"/>
                </a:lnTo>
                <a:lnTo>
                  <a:pt x="2357628" y="159384"/>
                </a:lnTo>
                <a:lnTo>
                  <a:pt x="2349501" y="109012"/>
                </a:lnTo>
                <a:lnTo>
                  <a:pt x="2326871" y="65260"/>
                </a:lnTo>
                <a:lnTo>
                  <a:pt x="2292367" y="30756"/>
                </a:lnTo>
                <a:lnTo>
                  <a:pt x="2248615" y="8126"/>
                </a:lnTo>
                <a:lnTo>
                  <a:pt x="219824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0628" y="999744"/>
            <a:ext cx="2357628" cy="1854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984" y="1034796"/>
            <a:ext cx="2956560" cy="1959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72784" y="940308"/>
            <a:ext cx="2558795" cy="1856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7323" y="2407920"/>
            <a:ext cx="3145536" cy="17449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004" y="5702806"/>
            <a:ext cx="3447288" cy="11551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244" y="4287011"/>
            <a:ext cx="3416935" cy="1426845"/>
          </a:xfrm>
          <a:custGeom>
            <a:avLst/>
            <a:gdLst/>
            <a:ahLst/>
            <a:cxnLst/>
            <a:rect l="l" t="t" r="r" b="b"/>
            <a:pathLst>
              <a:path w="3416935" h="1426845">
                <a:moveTo>
                  <a:pt x="3294253" y="0"/>
                </a:moveTo>
                <a:lnTo>
                  <a:pt x="122593" y="0"/>
                </a:lnTo>
                <a:lnTo>
                  <a:pt x="74875" y="9630"/>
                </a:lnTo>
                <a:lnTo>
                  <a:pt x="35907" y="35893"/>
                </a:lnTo>
                <a:lnTo>
                  <a:pt x="9634" y="74848"/>
                </a:lnTo>
                <a:lnTo>
                  <a:pt x="0" y="122555"/>
                </a:lnTo>
                <a:lnTo>
                  <a:pt x="0" y="1303870"/>
                </a:lnTo>
                <a:lnTo>
                  <a:pt x="9634" y="1351588"/>
                </a:lnTo>
                <a:lnTo>
                  <a:pt x="35907" y="1390556"/>
                </a:lnTo>
                <a:lnTo>
                  <a:pt x="74875" y="1416829"/>
                </a:lnTo>
                <a:lnTo>
                  <a:pt x="122593" y="1426464"/>
                </a:lnTo>
                <a:lnTo>
                  <a:pt x="3294253" y="1426464"/>
                </a:lnTo>
                <a:lnTo>
                  <a:pt x="3341959" y="1416829"/>
                </a:lnTo>
                <a:lnTo>
                  <a:pt x="3380914" y="1390556"/>
                </a:lnTo>
                <a:lnTo>
                  <a:pt x="3407177" y="1351588"/>
                </a:lnTo>
                <a:lnTo>
                  <a:pt x="3416807" y="1303870"/>
                </a:lnTo>
                <a:lnTo>
                  <a:pt x="3416807" y="122555"/>
                </a:lnTo>
                <a:lnTo>
                  <a:pt x="3407177" y="74848"/>
                </a:lnTo>
                <a:lnTo>
                  <a:pt x="3380914" y="35893"/>
                </a:lnTo>
                <a:lnTo>
                  <a:pt x="3341959" y="9630"/>
                </a:lnTo>
                <a:lnTo>
                  <a:pt x="329425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8244" y="4287011"/>
            <a:ext cx="3416807" cy="1426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8235" y="2356104"/>
            <a:ext cx="2715767" cy="18089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3632" y="6067042"/>
            <a:ext cx="2007108" cy="7909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28871" y="4143755"/>
            <a:ext cx="1976755" cy="1934210"/>
          </a:xfrm>
          <a:custGeom>
            <a:avLst/>
            <a:gdLst/>
            <a:ahLst/>
            <a:cxnLst/>
            <a:rect l="l" t="t" r="r" b="b"/>
            <a:pathLst>
              <a:path w="1976754" h="1934210">
                <a:moveTo>
                  <a:pt x="1810385" y="0"/>
                </a:moveTo>
                <a:lnTo>
                  <a:pt x="166242" y="0"/>
                </a:lnTo>
                <a:lnTo>
                  <a:pt x="122046" y="5937"/>
                </a:lnTo>
                <a:lnTo>
                  <a:pt x="82333" y="22695"/>
                </a:lnTo>
                <a:lnTo>
                  <a:pt x="48688" y="48688"/>
                </a:lnTo>
                <a:lnTo>
                  <a:pt x="22695" y="82333"/>
                </a:lnTo>
                <a:lnTo>
                  <a:pt x="5937" y="122046"/>
                </a:lnTo>
                <a:lnTo>
                  <a:pt x="0" y="166243"/>
                </a:lnTo>
                <a:lnTo>
                  <a:pt x="0" y="1767751"/>
                </a:lnTo>
                <a:lnTo>
                  <a:pt x="5937" y="1811936"/>
                </a:lnTo>
                <a:lnTo>
                  <a:pt x="22695" y="1851639"/>
                </a:lnTo>
                <a:lnTo>
                  <a:pt x="48688" y="1885276"/>
                </a:lnTo>
                <a:lnTo>
                  <a:pt x="82333" y="1911264"/>
                </a:lnTo>
                <a:lnTo>
                  <a:pt x="122046" y="1928019"/>
                </a:lnTo>
                <a:lnTo>
                  <a:pt x="166242" y="1933956"/>
                </a:lnTo>
                <a:lnTo>
                  <a:pt x="1810385" y="1933956"/>
                </a:lnTo>
                <a:lnTo>
                  <a:pt x="1854581" y="1928019"/>
                </a:lnTo>
                <a:lnTo>
                  <a:pt x="1894294" y="1911264"/>
                </a:lnTo>
                <a:lnTo>
                  <a:pt x="1927939" y="1885276"/>
                </a:lnTo>
                <a:lnTo>
                  <a:pt x="1953932" y="1851639"/>
                </a:lnTo>
                <a:lnTo>
                  <a:pt x="1970690" y="1811936"/>
                </a:lnTo>
                <a:lnTo>
                  <a:pt x="1976627" y="1767751"/>
                </a:lnTo>
                <a:lnTo>
                  <a:pt x="1976627" y="166243"/>
                </a:lnTo>
                <a:lnTo>
                  <a:pt x="1970690" y="122046"/>
                </a:lnTo>
                <a:lnTo>
                  <a:pt x="1953932" y="82333"/>
                </a:lnTo>
                <a:lnTo>
                  <a:pt x="1927939" y="48688"/>
                </a:lnTo>
                <a:lnTo>
                  <a:pt x="1894294" y="22695"/>
                </a:lnTo>
                <a:lnTo>
                  <a:pt x="1854581" y="5937"/>
                </a:lnTo>
                <a:lnTo>
                  <a:pt x="181038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28871" y="4143755"/>
            <a:ext cx="1976627" cy="19339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99632" y="5632702"/>
            <a:ext cx="2505456" cy="1101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14871" y="4572000"/>
            <a:ext cx="2475230" cy="1071880"/>
          </a:xfrm>
          <a:custGeom>
            <a:avLst/>
            <a:gdLst/>
            <a:ahLst/>
            <a:cxnLst/>
            <a:rect l="l" t="t" r="r" b="b"/>
            <a:pathLst>
              <a:path w="2475229" h="1071879">
                <a:moveTo>
                  <a:pt x="2382901" y="0"/>
                </a:moveTo>
                <a:lnTo>
                  <a:pt x="92075" y="0"/>
                </a:ln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0" y="979297"/>
                </a:lnTo>
                <a:lnTo>
                  <a:pt x="7242" y="1015136"/>
                </a:lnTo>
                <a:lnTo>
                  <a:pt x="26987" y="1044403"/>
                </a:lnTo>
                <a:lnTo>
                  <a:pt x="56257" y="1064136"/>
                </a:lnTo>
                <a:lnTo>
                  <a:pt x="92075" y="1071372"/>
                </a:lnTo>
                <a:lnTo>
                  <a:pt x="2382901" y="1071372"/>
                </a:lnTo>
                <a:lnTo>
                  <a:pt x="2418718" y="1064136"/>
                </a:lnTo>
                <a:lnTo>
                  <a:pt x="2447988" y="1044403"/>
                </a:lnTo>
                <a:lnTo>
                  <a:pt x="2467733" y="1015136"/>
                </a:lnTo>
                <a:lnTo>
                  <a:pt x="2474976" y="979297"/>
                </a:lnTo>
                <a:lnTo>
                  <a:pt x="2474976" y="92075"/>
                </a:lnTo>
                <a:lnTo>
                  <a:pt x="2467733" y="56257"/>
                </a:lnTo>
                <a:lnTo>
                  <a:pt x="2447988" y="26987"/>
                </a:lnTo>
                <a:lnTo>
                  <a:pt x="2418718" y="7242"/>
                </a:lnTo>
                <a:lnTo>
                  <a:pt x="238290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14871" y="4572000"/>
            <a:ext cx="2474976" cy="10713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22247" y="5879998"/>
            <a:ext cx="5380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Транспорттук</a:t>
            </a:r>
            <a:r>
              <a:rPr sz="32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FF0000"/>
                </a:solidFill>
                <a:latin typeface="Arial"/>
                <a:cs typeface="Arial"/>
              </a:rPr>
              <a:t>коммуникация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187452"/>
            <a:ext cx="7667244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544" y="100584"/>
            <a:ext cx="7802880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1372" y="214884"/>
            <a:ext cx="757275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372" y="214884"/>
            <a:ext cx="7573009" cy="571500"/>
          </a:xfrm>
          <a:custGeom>
            <a:avLst/>
            <a:gdLst/>
            <a:ahLst/>
            <a:cxnLst/>
            <a:rect l="l" t="t" r="r" b="b"/>
            <a:pathLst>
              <a:path w="7573009" h="571500">
                <a:moveTo>
                  <a:pt x="0" y="0"/>
                </a:moveTo>
                <a:lnTo>
                  <a:pt x="7477506" y="0"/>
                </a:lnTo>
                <a:lnTo>
                  <a:pt x="7572756" y="95250"/>
                </a:lnTo>
                <a:lnTo>
                  <a:pt x="7572756" y="571500"/>
                </a:lnTo>
                <a:lnTo>
                  <a:pt x="95250" y="57150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715" y="114300"/>
            <a:ext cx="781812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661" y="220726"/>
            <a:ext cx="7785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9750" algn="l"/>
              </a:tabLst>
            </a:pP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3200" b="1" spc="-5" dirty="0">
                <a:solidFill>
                  <a:srgbClr val="006FC0"/>
                </a:solidFill>
                <a:latin typeface="Arial"/>
                <a:cs typeface="Arial"/>
              </a:rPr>
              <a:t>Коомдогу </a:t>
            </a:r>
            <a:r>
              <a:rPr sz="3200" b="1" spc="-15" dirty="0">
                <a:solidFill>
                  <a:srgbClr val="006FC0"/>
                </a:solidFill>
                <a:latin typeface="Arial"/>
                <a:cs typeface="Arial"/>
              </a:rPr>
              <a:t>информациялык</a:t>
            </a:r>
            <a:r>
              <a:rPr sz="3200" b="1" spc="-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Arial"/>
                <a:cs typeface="Arial"/>
              </a:rPr>
              <a:t>процесс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7377" y="928877"/>
            <a:ext cx="8502650" cy="1071880"/>
          </a:xfrm>
          <a:custGeom>
            <a:avLst/>
            <a:gdLst/>
            <a:ahLst/>
            <a:cxnLst/>
            <a:rect l="l" t="t" r="r" b="b"/>
            <a:pathLst>
              <a:path w="8502650" h="1071880">
                <a:moveTo>
                  <a:pt x="8323833" y="0"/>
                </a:moveTo>
                <a:lnTo>
                  <a:pt x="178562" y="0"/>
                </a:lnTo>
                <a:lnTo>
                  <a:pt x="131093" y="6382"/>
                </a:lnTo>
                <a:lnTo>
                  <a:pt x="88439" y="24393"/>
                </a:lnTo>
                <a:lnTo>
                  <a:pt x="52300" y="52324"/>
                </a:lnTo>
                <a:lnTo>
                  <a:pt x="24379" y="88467"/>
                </a:lnTo>
                <a:lnTo>
                  <a:pt x="6378" y="131115"/>
                </a:lnTo>
                <a:lnTo>
                  <a:pt x="0" y="178562"/>
                </a:lnTo>
                <a:lnTo>
                  <a:pt x="0" y="892810"/>
                </a:lnTo>
                <a:lnTo>
                  <a:pt x="6378" y="940256"/>
                </a:lnTo>
                <a:lnTo>
                  <a:pt x="24379" y="982904"/>
                </a:lnTo>
                <a:lnTo>
                  <a:pt x="52300" y="1019048"/>
                </a:lnTo>
                <a:lnTo>
                  <a:pt x="88439" y="1046978"/>
                </a:lnTo>
                <a:lnTo>
                  <a:pt x="131093" y="1064989"/>
                </a:lnTo>
                <a:lnTo>
                  <a:pt x="178562" y="1071372"/>
                </a:lnTo>
                <a:lnTo>
                  <a:pt x="8323833" y="1071372"/>
                </a:lnTo>
                <a:lnTo>
                  <a:pt x="8371280" y="1064989"/>
                </a:lnTo>
                <a:lnTo>
                  <a:pt x="8413928" y="1046978"/>
                </a:lnTo>
                <a:lnTo>
                  <a:pt x="8450071" y="1019048"/>
                </a:lnTo>
                <a:lnTo>
                  <a:pt x="8478002" y="982904"/>
                </a:lnTo>
                <a:lnTo>
                  <a:pt x="8496013" y="940256"/>
                </a:lnTo>
                <a:lnTo>
                  <a:pt x="8502396" y="892810"/>
                </a:lnTo>
                <a:lnTo>
                  <a:pt x="8502396" y="178562"/>
                </a:lnTo>
                <a:lnTo>
                  <a:pt x="8496013" y="131115"/>
                </a:lnTo>
                <a:lnTo>
                  <a:pt x="8478002" y="88467"/>
                </a:lnTo>
                <a:lnTo>
                  <a:pt x="8450072" y="52324"/>
                </a:lnTo>
                <a:lnTo>
                  <a:pt x="8413928" y="24393"/>
                </a:lnTo>
                <a:lnTo>
                  <a:pt x="8371280" y="6382"/>
                </a:lnTo>
                <a:lnTo>
                  <a:pt x="8323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377" y="928877"/>
            <a:ext cx="8502650" cy="1071880"/>
          </a:xfrm>
          <a:custGeom>
            <a:avLst/>
            <a:gdLst/>
            <a:ahLst/>
            <a:cxnLst/>
            <a:rect l="l" t="t" r="r" b="b"/>
            <a:pathLst>
              <a:path w="8502650" h="1071880">
                <a:moveTo>
                  <a:pt x="0" y="178562"/>
                </a:moveTo>
                <a:lnTo>
                  <a:pt x="6378" y="131115"/>
                </a:lnTo>
                <a:lnTo>
                  <a:pt x="24379" y="88467"/>
                </a:lnTo>
                <a:lnTo>
                  <a:pt x="52300" y="52324"/>
                </a:lnTo>
                <a:lnTo>
                  <a:pt x="88439" y="24393"/>
                </a:lnTo>
                <a:lnTo>
                  <a:pt x="131093" y="6382"/>
                </a:lnTo>
                <a:lnTo>
                  <a:pt x="178562" y="0"/>
                </a:lnTo>
                <a:lnTo>
                  <a:pt x="8323833" y="0"/>
                </a:lnTo>
                <a:lnTo>
                  <a:pt x="8371280" y="6382"/>
                </a:lnTo>
                <a:lnTo>
                  <a:pt x="8413928" y="24393"/>
                </a:lnTo>
                <a:lnTo>
                  <a:pt x="8450072" y="52323"/>
                </a:lnTo>
                <a:lnTo>
                  <a:pt x="8478002" y="88467"/>
                </a:lnTo>
                <a:lnTo>
                  <a:pt x="8496013" y="131115"/>
                </a:lnTo>
                <a:lnTo>
                  <a:pt x="8502396" y="178562"/>
                </a:lnTo>
                <a:lnTo>
                  <a:pt x="8502396" y="892810"/>
                </a:lnTo>
                <a:lnTo>
                  <a:pt x="8496013" y="940256"/>
                </a:lnTo>
                <a:lnTo>
                  <a:pt x="8478002" y="982904"/>
                </a:lnTo>
                <a:lnTo>
                  <a:pt x="8450072" y="1019048"/>
                </a:lnTo>
                <a:lnTo>
                  <a:pt x="8413928" y="1046978"/>
                </a:lnTo>
                <a:lnTo>
                  <a:pt x="8371280" y="1064989"/>
                </a:lnTo>
                <a:lnTo>
                  <a:pt x="8323833" y="1071372"/>
                </a:lnTo>
                <a:lnTo>
                  <a:pt x="178562" y="1071372"/>
                </a:lnTo>
                <a:lnTo>
                  <a:pt x="131093" y="1064989"/>
                </a:lnTo>
                <a:lnTo>
                  <a:pt x="88439" y="1046978"/>
                </a:lnTo>
                <a:lnTo>
                  <a:pt x="52300" y="1019048"/>
                </a:lnTo>
                <a:lnTo>
                  <a:pt x="24379" y="982904"/>
                </a:lnTo>
                <a:lnTo>
                  <a:pt x="6378" y="940256"/>
                </a:lnTo>
                <a:lnTo>
                  <a:pt x="0" y="892810"/>
                </a:lnTo>
                <a:lnTo>
                  <a:pt x="0" y="178562"/>
                </a:lnTo>
                <a:close/>
              </a:path>
            </a:pathLst>
          </a:custGeom>
          <a:ln w="25908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7768" y="984250"/>
            <a:ext cx="8142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870" marR="5080" indent="-471805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0509AA"/>
                </a:solidFill>
                <a:latin typeface="Arial"/>
                <a:cs typeface="Arial"/>
              </a:rPr>
              <a:t>Коммуникациялык </a:t>
            </a:r>
            <a:r>
              <a:rPr sz="3000" dirty="0">
                <a:latin typeface="Arial"/>
                <a:cs typeface="Arial"/>
              </a:rPr>
              <a:t>чөйрө – </a:t>
            </a:r>
            <a:r>
              <a:rPr sz="3000" spc="-45" dirty="0">
                <a:latin typeface="Arial"/>
                <a:cs typeface="Arial"/>
              </a:rPr>
              <a:t>бул </a:t>
            </a:r>
            <a:r>
              <a:rPr sz="3000" dirty="0">
                <a:latin typeface="Arial"/>
                <a:cs typeface="Arial"/>
              </a:rPr>
              <a:t>информация  </a:t>
            </a:r>
            <a:r>
              <a:rPr sz="3000" spc="-5" dirty="0">
                <a:latin typeface="Arial"/>
                <a:cs typeface="Arial"/>
              </a:rPr>
              <a:t>алмашуунун </a:t>
            </a:r>
            <a:r>
              <a:rPr sz="3000" spc="-15" dirty="0">
                <a:latin typeface="Arial"/>
                <a:cs typeface="Arial"/>
              </a:rPr>
              <a:t>шарттарынын </a:t>
            </a:r>
            <a:r>
              <a:rPr sz="3000" dirty="0">
                <a:latin typeface="Arial"/>
                <a:cs typeface="Arial"/>
              </a:rPr>
              <a:t>жыйындысы.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615" y="2142744"/>
            <a:ext cx="1865376" cy="21442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7627" y="2142744"/>
            <a:ext cx="1857755" cy="2144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8744" y="2142744"/>
            <a:ext cx="2001012" cy="2214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872" y="4428744"/>
            <a:ext cx="2572512" cy="1801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5744" y="4500371"/>
            <a:ext cx="2144268" cy="1607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43371" y="4500371"/>
            <a:ext cx="3166872" cy="181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3116" y="2142744"/>
            <a:ext cx="2144268" cy="2144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197</Words>
  <Application>Microsoft Office PowerPoint</Application>
  <PresentationFormat>Экран (4:3)</PresentationFormat>
  <Paragraphs>55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7-класс Информатика</vt:lpstr>
      <vt:lpstr>ТЕМА:</vt:lpstr>
      <vt:lpstr>Слайд 3</vt:lpstr>
      <vt:lpstr>1 Информациялык процесс</vt:lpstr>
      <vt:lpstr>Информациялык процесстер</vt:lpstr>
      <vt:lpstr>Жаратылыштагы инф. процесс</vt:lpstr>
      <vt:lpstr>2 Коомдогу информациялык процесс</vt:lpstr>
      <vt:lpstr>2 Коомдогу информациялык процесс</vt:lpstr>
      <vt:lpstr>Слайд 9</vt:lpstr>
      <vt:lpstr>Техникадагы информациялык  процесс</vt:lpstr>
      <vt:lpstr>Информациялык технология</vt:lpstr>
      <vt:lpstr>Слайд 12</vt:lpstr>
      <vt:lpstr>Информациялык технология</vt:lpstr>
      <vt:lpstr>Слайд 14</vt:lpstr>
      <vt:lpstr>Υй тапшырма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7-класс Информатика</dc:title>
  <dc:creator>1212</dc:creator>
  <cp:lastModifiedBy>1212</cp:lastModifiedBy>
  <cp:revision>1</cp:revision>
  <dcterms:created xsi:type="dcterms:W3CDTF">2019-10-15T23:19:37Z</dcterms:created>
  <dcterms:modified xsi:type="dcterms:W3CDTF">2019-10-15T23:24:12Z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2014-09-25T00:00:00Z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2019-10-15T00:00:00Z</vt:filetime>
  </property>
</Properties>
</file>